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 Thin"/>
      <p:regular r:id="rId29"/>
      <p:bold r:id="rId30"/>
      <p:italic r:id="rId31"/>
      <p:boldItalic r:id="rId32"/>
    </p:embeddedFont>
    <p:embeddedFont>
      <p:font typeface="Roboto Black"/>
      <p:bold r:id="rId33"/>
      <p:boldItalic r:id="rId34"/>
    </p:embeddedFont>
    <p:embeddedFont>
      <p:font typeface="Roboto Medium"/>
      <p:regular r:id="rId35"/>
      <p:bold r:id="rId36"/>
      <p:italic r:id="rId37"/>
      <p:boldItalic r:id="rId38"/>
    </p:embeddedFont>
    <p:embeddedFont>
      <p:font typeface="Roboto"/>
      <p:regular r:id="rId39"/>
      <p:bold r:id="rId40"/>
      <p:italic r:id="rId41"/>
      <p:boldItalic r:id="rId42"/>
    </p:embeddedFont>
    <p:embeddedFont>
      <p:font typeface="Roboto Ligh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9AA0A6"/>
          </p15:clr>
        </p15:guide>
        <p15:guide id="2" orient="horz" pos="2232">
          <p15:clr>
            <a:srgbClr val="9AA0A6"/>
          </p15:clr>
        </p15:guide>
        <p15:guide id="3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47" roundtripDataSignature="AMtx7mi2DZcWwa9la4Lyci84bywFg4lF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FA7D381-9302-4DC5-B145-CF9308869DF3}">
  <a:tblStyle styleId="{FFA7D381-9302-4DC5-B145-CF9308869DF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2232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44" Type="http://schemas.openxmlformats.org/officeDocument/2006/relationships/font" Target="fonts/RobotoLight-bold.fntdata"/><Relationship Id="rId43" Type="http://schemas.openxmlformats.org/officeDocument/2006/relationships/font" Target="fonts/RobotoLight-regular.fntdata"/><Relationship Id="rId46" Type="http://schemas.openxmlformats.org/officeDocument/2006/relationships/font" Target="fonts/RobotoLight-boldItalic.fntdata"/><Relationship Id="rId45" Type="http://schemas.openxmlformats.org/officeDocument/2006/relationships/font" Target="fonts/Roboto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7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Thin-italic.fntdata"/><Relationship Id="rId30" Type="http://schemas.openxmlformats.org/officeDocument/2006/relationships/font" Target="fonts/RobotoThin-bold.fntdata"/><Relationship Id="rId33" Type="http://schemas.openxmlformats.org/officeDocument/2006/relationships/font" Target="fonts/RobotoBlack-bold.fntdata"/><Relationship Id="rId32" Type="http://schemas.openxmlformats.org/officeDocument/2006/relationships/font" Target="fonts/RobotoThin-boldItalic.fntdata"/><Relationship Id="rId35" Type="http://schemas.openxmlformats.org/officeDocument/2006/relationships/font" Target="fonts/RobotoMedium-regular.fntdata"/><Relationship Id="rId34" Type="http://schemas.openxmlformats.org/officeDocument/2006/relationships/font" Target="fonts/RobotoBlack-boldItalic.fntdata"/><Relationship Id="rId37" Type="http://schemas.openxmlformats.org/officeDocument/2006/relationships/font" Target="fonts/RobotoMedium-italic.fntdata"/><Relationship Id="rId36" Type="http://schemas.openxmlformats.org/officeDocument/2006/relationships/font" Target="fonts/RobotoMedium-bold.fntdata"/><Relationship Id="rId39" Type="http://schemas.openxmlformats.org/officeDocument/2006/relationships/font" Target="fonts/Roboto-regular.fntdata"/><Relationship Id="rId38" Type="http://schemas.openxmlformats.org/officeDocument/2006/relationships/font" Target="fonts/RobotoMedium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font" Target="fonts/RobotoThin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6" name="Google Shape;10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4" name="Google Shape;112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4" name="Google Shape;1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1" name="Google Shape;115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1" name="Google Shape;116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0" name="Google Shape;1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0" name="Google Shape;118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0" name="Google Shape;1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7" name="Google Shape;1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5" name="Google Shape;120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3" name="Google Shape;121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2" name="Google Shape;102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1" name="Google Shape;122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9" name="Google Shape;122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7" name="Google Shape;123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9" name="Google Shape;104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5" name="Google Shape;105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3" name="Google Shape;106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1" name="Google Shape;107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9" name="Google Shape;107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7" name="Google Shape;108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4" name="Google Shape;110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2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21.png"/><Relationship Id="rId4" Type="http://schemas.openxmlformats.org/officeDocument/2006/relationships/image" Target="../media/image1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6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6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6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6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37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Transition Slide">
  <p:cSld name="CUSTOM_17_2_1_2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4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4"/>
          <p:cNvSpPr txBox="1"/>
          <p:nvPr>
            <p:ph type="title"/>
          </p:nvPr>
        </p:nvSpPr>
        <p:spPr>
          <a:xfrm>
            <a:off x="237100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2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4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Title Slide:Data Analytics and Visualization">
  <p:cSld name="CUSTOM_2_3_1_1_1_1_1_2_1_2_1_1_1_1_2_1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33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86" name="Google Shape;86;p33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88" name="Google Shape;8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8010" y="1193200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33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Analytics and Visualization</a:t>
            </a:r>
            <a:endParaRPr b="0" i="0" sz="1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0" name="Google Shape;90;p33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33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33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33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Call Attention Slide">
  <p:cSld name="CUSTOM_2_3_1_1_3_1_1_2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34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34"/>
          <p:cNvSpPr txBox="1"/>
          <p:nvPr>
            <p:ph type="title"/>
          </p:nvPr>
        </p:nvSpPr>
        <p:spPr>
          <a:xfrm>
            <a:off x="2544050" y="1545675"/>
            <a:ext cx="57702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7" name="Google Shape;97;p34"/>
          <p:cNvPicPr preferRelativeResize="0"/>
          <p:nvPr/>
        </p:nvPicPr>
        <p:blipFill rotWithShape="1">
          <a:blip r:embed="rId3">
            <a:alphaModFix/>
          </a:blip>
          <a:srcRect b="0" l="138" r="148" t="0"/>
          <a:stretch/>
        </p:blipFill>
        <p:spPr>
          <a:xfrm>
            <a:off x="1258175" y="1332825"/>
            <a:ext cx="1371601" cy="200253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3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34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Instructor Demonstration">
  <p:cSld name="CUSTOM_2_3_1_1_1_1_1_2_1_2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35"/>
          <p:cNvPicPr preferRelativeResize="0"/>
          <p:nvPr/>
        </p:nvPicPr>
        <p:blipFill rotWithShape="1">
          <a:blip r:embed="rId2">
            <a:alphaModFix/>
          </a:blip>
          <a:srcRect b="59" l="0" r="0" t="58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5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5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35"/>
          <p:cNvSpPr txBox="1"/>
          <p:nvPr/>
        </p:nvSpPr>
        <p:spPr>
          <a:xfrm>
            <a:off x="242550" y="3895344"/>
            <a:ext cx="89079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400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" sz="27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Instructor Demonstration</a:t>
            </a:r>
            <a:endParaRPr b="0" i="0" sz="2700" u="none" cap="none" strike="noStrik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6" name="Google Shape;106;p35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07" name="Google Shape;10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963" y="-228600"/>
            <a:ext cx="8535272" cy="406442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5"/>
          <p:cNvSpPr txBox="1"/>
          <p:nvPr>
            <p:ph type="title"/>
          </p:nvPr>
        </p:nvSpPr>
        <p:spPr>
          <a:xfrm>
            <a:off x="-101100" y="4387000"/>
            <a:ext cx="92514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9144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Activity">
  <p:cSld name="CUSTOM_2_3_1_1_1_1_1_2_1_2_1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6"/>
          <p:cNvPicPr preferRelativeResize="0"/>
          <p:nvPr/>
        </p:nvPicPr>
        <p:blipFill rotWithShape="1">
          <a:blip r:embed="rId2">
            <a:alphaModFix/>
          </a:blip>
          <a:srcRect b="59" l="0" r="0" t="58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6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36"/>
          <p:cNvSpPr txBox="1"/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p36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36"/>
          <p:cNvPicPr preferRelativeResize="0"/>
          <p:nvPr/>
        </p:nvPicPr>
        <p:blipFill rotWithShape="1">
          <a:blip r:embed="rId4">
            <a:alphaModFix/>
          </a:blip>
          <a:srcRect b="39" l="0" r="0" t="29"/>
          <a:stretch/>
        </p:blipFill>
        <p:spPr>
          <a:xfrm>
            <a:off x="899000" y="1133363"/>
            <a:ext cx="1737360" cy="1911096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36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i="0" sz="13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36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" name="Google Shape;119;p36"/>
          <p:cNvSpPr txBox="1"/>
          <p:nvPr>
            <p:ph idx="2"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Activity with Instructions ">
  <p:cSld name="CUSTOM_2_5_1_3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37"/>
          <p:cNvPicPr preferRelativeResize="0"/>
          <p:nvPr/>
        </p:nvPicPr>
        <p:blipFill rotWithShape="1">
          <a:blip r:embed="rId2">
            <a:alphaModFix/>
          </a:blip>
          <a:srcRect b="39" l="0" r="0" t="29"/>
          <a:stretch/>
        </p:blipFill>
        <p:spPr>
          <a:xfrm>
            <a:off x="8275625" y="4154800"/>
            <a:ext cx="594361" cy="65379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3" name="Google Shape;123;p3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" name="Google Shape;124;p3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3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37"/>
          <p:cNvSpPr txBox="1"/>
          <p:nvPr>
            <p:ph idx="2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127" name="Google Shape;127;p3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" name="Google Shape;128;p37"/>
          <p:cNvSpPr txBox="1"/>
          <p:nvPr>
            <p:ph idx="3"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" name="Google Shape;129;p37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Challenge">
  <p:cSld name="CUSTOM_2_3_1_1_1_1_1_2_1_2_1_1_4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8"/>
          <p:cNvPicPr preferRelativeResize="0"/>
          <p:nvPr/>
        </p:nvPicPr>
        <p:blipFill rotWithShape="1">
          <a:blip r:embed="rId2">
            <a:alphaModFix/>
          </a:blip>
          <a:srcRect b="59" l="0" r="0" t="58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8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38"/>
          <p:cNvSpPr txBox="1"/>
          <p:nvPr>
            <p:ph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38"/>
          <p:cNvSpPr txBox="1"/>
          <p:nvPr>
            <p:ph idx="2"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38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b="1" i="0" sz="13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3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39" name="Google Shape;139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3900" y="-595025"/>
            <a:ext cx="29503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Challenge with Instructions">
  <p:cSld name="CUSTOM_2_5_1_4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9"/>
          <p:cNvSpPr txBox="1"/>
          <p:nvPr>
            <p:ph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3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3" name="Google Shape;143;p3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" name="Google Shape;144;p39"/>
          <p:cNvSpPr txBox="1"/>
          <p:nvPr>
            <p:ph idx="1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5" name="Google Shape;145;p39"/>
          <p:cNvSpPr txBox="1"/>
          <p:nvPr>
            <p:ph idx="2"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39"/>
          <p:cNvSpPr txBox="1"/>
          <p:nvPr>
            <p:ph idx="3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47" name="Google Shape;147;p3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8" name="Google Shape;148;p39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49" name="Google Shape;149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13200" y="3862850"/>
            <a:ext cx="656773" cy="114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Homework">
  <p:cSld name="CUSTOM_2_3_1_1_1_1_1_2_1_2_1_1_3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40"/>
          <p:cNvPicPr preferRelativeResize="0"/>
          <p:nvPr/>
        </p:nvPicPr>
        <p:blipFill rotWithShape="1">
          <a:blip r:embed="rId2">
            <a:alphaModFix/>
          </a:blip>
          <a:srcRect b="59" l="0" r="0" t="58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40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40"/>
          <p:cNvPicPr preferRelativeResize="0"/>
          <p:nvPr/>
        </p:nvPicPr>
        <p:blipFill rotWithShape="1">
          <a:blip r:embed="rId3">
            <a:alphaModFix/>
          </a:blip>
          <a:srcRect b="0" l="209" r="208" t="0"/>
          <a:stretch/>
        </p:blipFill>
        <p:spPr>
          <a:xfrm>
            <a:off x="858369" y="1097625"/>
            <a:ext cx="1737361" cy="198059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40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4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40"/>
          <p:cNvSpPr txBox="1"/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40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b="1" i="0" sz="13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40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40"/>
          <p:cNvSpPr txBox="1"/>
          <p:nvPr>
            <p:ph idx="2"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56030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800">
          <p15:clr>
            <a:srgbClr val="F9AD4C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. Homework with Instructions">
  <p:cSld name="CUSTOM_2_5_2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1"/>
          <p:cNvSpPr txBox="1"/>
          <p:nvPr>
            <p:ph idx="1" type="body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3" name="Google Shape;163;p4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4" name="Google Shape;164;p4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5" name="Google Shape;165;p41"/>
          <p:cNvPicPr preferRelativeResize="0"/>
          <p:nvPr/>
        </p:nvPicPr>
        <p:blipFill rotWithShape="1">
          <a:blip r:embed="rId2">
            <a:alphaModFix/>
          </a:blip>
          <a:srcRect b="0" l="504" r="503" t="0"/>
          <a:stretch/>
        </p:blipFill>
        <p:spPr>
          <a:xfrm>
            <a:off x="8257069" y="4200875"/>
            <a:ext cx="548641" cy="624077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4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41"/>
          <p:cNvSpPr txBox="1"/>
          <p:nvPr>
            <p:ph idx="2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68" name="Google Shape;168;p4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9" name="Google Shape;169;p41"/>
          <p:cNvSpPr txBox="1"/>
          <p:nvPr>
            <p:ph idx="3"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97275" spcFirstLastPara="1" rIns="1005825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" name="Google Shape;170;p41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005">
          <p15:clr>
            <a:srgbClr val="F9AD4C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. Numbered 1–4 (Green)">
  <p:cSld name="CUSTOM_2_7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2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4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4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75" name="Google Shape;175;p4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" name="Google Shape;176;p4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7" name="Google Shape;177;p4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8" name="Google Shape;178;p4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9" name="Google Shape;179;p42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80" name="Google Shape;180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3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81" name="Google Shape;181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2" name="Google Shape;182;p42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83" name="Google Shape;183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3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84" name="Google Shape;184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" name="Google Shape;185;p42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86" name="Google Shape;186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87" name="Google Shape;187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8" name="Google Shape;188;p42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89" name="Google Shape;189;p4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0" name="Google Shape;190;p4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1" name="Google Shape;191;p42"/>
          <p:cNvSpPr txBox="1"/>
          <p:nvPr>
            <p:ph idx="3" type="subTitle"/>
          </p:nvPr>
        </p:nvSpPr>
        <p:spPr>
          <a:xfrm>
            <a:off x="-12300" y="13980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42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42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42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2"/>
          <p:cNvSpPr txBox="1"/>
          <p:nvPr>
            <p:ph idx="4" type="subTitle"/>
          </p:nvPr>
        </p:nvSpPr>
        <p:spPr>
          <a:xfrm>
            <a:off x="-12300" y="2233538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42"/>
          <p:cNvSpPr txBox="1"/>
          <p:nvPr>
            <p:ph idx="5" type="subTitle"/>
          </p:nvPr>
        </p:nvSpPr>
        <p:spPr>
          <a:xfrm>
            <a:off x="0" y="3076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Google Shape;197;p42"/>
          <p:cNvSpPr txBox="1"/>
          <p:nvPr>
            <p:ph idx="6" type="subTitle"/>
          </p:nvPr>
        </p:nvSpPr>
        <p:spPr>
          <a:xfrm>
            <a:off x="-12300" y="39189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Text Only">
  <p:cSld name="CUSTOM_2_7_2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5" name="Google Shape;15;p2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2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" name="Google Shape;17;p2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2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5"/>
          <p:cNvSpPr txBox="1"/>
          <p:nvPr>
            <p:ph idx="3" type="body"/>
          </p:nvPr>
        </p:nvSpPr>
        <p:spPr>
          <a:xfrm>
            <a:off x="175" y="1284250"/>
            <a:ext cx="9144000" cy="3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. Numbered 1–5 (Green)">
  <p:cSld name="CUSTOM_2_7_1_4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3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4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02" name="Google Shape;202;p4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3" name="Google Shape;203;p4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4" name="Google Shape;204;p4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5" name="Google Shape;205;p4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06" name="Google Shape;206;p43"/>
          <p:cNvGrpSpPr/>
          <p:nvPr/>
        </p:nvGrpSpPr>
        <p:grpSpPr>
          <a:xfrm>
            <a:off x="457200" y="1300225"/>
            <a:ext cx="776889" cy="621300"/>
            <a:chOff x="457200" y="1378813"/>
            <a:chExt cx="776889" cy="621300"/>
          </a:xfrm>
        </p:grpSpPr>
        <p:sp>
          <p:nvSpPr>
            <p:cNvPr id="207" name="Google Shape;207;p4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3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8" name="Google Shape;208;p4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" name="Google Shape;209;p43"/>
          <p:cNvGrpSpPr/>
          <p:nvPr/>
        </p:nvGrpSpPr>
        <p:grpSpPr>
          <a:xfrm>
            <a:off x="457200" y="2000125"/>
            <a:ext cx="776889" cy="621300"/>
            <a:chOff x="457200" y="1378813"/>
            <a:chExt cx="776889" cy="621300"/>
          </a:xfrm>
        </p:grpSpPr>
        <p:sp>
          <p:nvSpPr>
            <p:cNvPr id="210" name="Google Shape;210;p4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3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1" name="Google Shape;211;p4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" name="Google Shape;212;p43"/>
          <p:cNvGrpSpPr/>
          <p:nvPr/>
        </p:nvGrpSpPr>
        <p:grpSpPr>
          <a:xfrm>
            <a:off x="457200" y="2692850"/>
            <a:ext cx="776889" cy="621300"/>
            <a:chOff x="457200" y="1378813"/>
            <a:chExt cx="776889" cy="621300"/>
          </a:xfrm>
        </p:grpSpPr>
        <p:sp>
          <p:nvSpPr>
            <p:cNvPr id="213" name="Google Shape;213;p4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4" name="Google Shape;214;p4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5" name="Google Shape;215;p43"/>
          <p:cNvGrpSpPr/>
          <p:nvPr/>
        </p:nvGrpSpPr>
        <p:grpSpPr>
          <a:xfrm>
            <a:off x="457200" y="3390350"/>
            <a:ext cx="776889" cy="621300"/>
            <a:chOff x="457200" y="1378813"/>
            <a:chExt cx="776889" cy="621300"/>
          </a:xfrm>
        </p:grpSpPr>
        <p:sp>
          <p:nvSpPr>
            <p:cNvPr id="216" name="Google Shape;216;p4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7" name="Google Shape;217;p4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8" name="Google Shape;218;p43"/>
          <p:cNvSpPr txBox="1"/>
          <p:nvPr>
            <p:ph idx="3" type="subTitle"/>
          </p:nvPr>
        </p:nvSpPr>
        <p:spPr>
          <a:xfrm>
            <a:off x="-7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43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3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43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43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3"/>
          <p:cNvSpPr txBox="1"/>
          <p:nvPr>
            <p:ph idx="5" type="subTitle"/>
          </p:nvPr>
        </p:nvSpPr>
        <p:spPr>
          <a:xfrm>
            <a:off x="0" y="2695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4" name="Google Shape;224;p43"/>
          <p:cNvSpPr txBox="1"/>
          <p:nvPr>
            <p:ph idx="6" type="subTitle"/>
          </p:nvPr>
        </p:nvSpPr>
        <p:spPr>
          <a:xfrm>
            <a:off x="-12300" y="33855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25" name="Google Shape;225;p43"/>
          <p:cNvGrpSpPr/>
          <p:nvPr/>
        </p:nvGrpSpPr>
        <p:grpSpPr>
          <a:xfrm>
            <a:off x="469500" y="4083075"/>
            <a:ext cx="776889" cy="621300"/>
            <a:chOff x="457200" y="1378813"/>
            <a:chExt cx="776889" cy="621300"/>
          </a:xfrm>
        </p:grpSpPr>
        <p:sp>
          <p:nvSpPr>
            <p:cNvPr id="226" name="Google Shape;226;p4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7" name="Google Shape;227;p4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43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43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. Numbered 1–6 (Gray)">
  <p:cSld name="CUSTOM_2_7_1_3_1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4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4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4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34" name="Google Shape;234;p4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5" name="Google Shape;235;p4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6" name="Google Shape;236;p4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7" name="Google Shape;237;p4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38" name="Google Shape;238;p44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39" name="Google Shape;239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0" name="Google Shape;240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1" name="Google Shape;241;p44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2" name="Google Shape;242;p44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3" name="Google Shape;243;p44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44" name="Google Shape;244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5" name="Google Shape;245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6" name="Google Shape;246;p44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7" name="Google Shape;247;p44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48" name="Google Shape;248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9" name="Google Shape;249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0" name="Google Shape;250;p44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1" name="Google Shape;251;p44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52" name="Google Shape;252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3" name="Google Shape;253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44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5" name="Google Shape;255;p44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56" name="Google Shape;256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7" name="Google Shape;257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" name="Google Shape;258;p44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9" name="Google Shape;259;p44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60" name="Google Shape;260;p4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1" name="Google Shape;261;p4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2" name="Google Shape;262;p44"/>
          <p:cNvSpPr txBox="1"/>
          <p:nvPr>
            <p:ph idx="4" type="subTitle"/>
          </p:nvPr>
        </p:nvSpPr>
        <p:spPr>
          <a:xfrm>
            <a:off x="-12075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4"/>
          <p:cNvSpPr txBox="1"/>
          <p:nvPr>
            <p:ph idx="5" type="subTitle"/>
          </p:nvPr>
        </p:nvSpPr>
        <p:spPr>
          <a:xfrm>
            <a:off x="-12075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" name="Google Shape;264;p44"/>
          <p:cNvSpPr txBox="1"/>
          <p:nvPr>
            <p:ph idx="6" type="subTitle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4"/>
          <p:cNvSpPr txBox="1"/>
          <p:nvPr>
            <p:ph idx="7" type="subTitle"/>
          </p:nvPr>
        </p:nvSpPr>
        <p:spPr>
          <a:xfrm>
            <a:off x="12475" y="3622088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4"/>
          <p:cNvSpPr txBox="1"/>
          <p:nvPr>
            <p:ph idx="8" type="subTitle"/>
          </p:nvPr>
        </p:nvSpPr>
        <p:spPr>
          <a:xfrm>
            <a:off x="12475" y="4236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. Numbered 1–6 (Blue)">
  <p:cSld name="CUSTOM_2_7_1_3_1_1_2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4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0" name="Google Shape;270;p4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71" name="Google Shape;271;p4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2" name="Google Shape;272;p4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3" name="Google Shape;273;p4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4" name="Google Shape;274;p4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75" name="Google Shape;275;p45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76" name="Google Shape;276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7" name="Google Shape;277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8" name="Google Shape;278;p45"/>
          <p:cNvSpPr txBox="1"/>
          <p:nvPr>
            <p:ph idx="3" type="subTitle"/>
          </p:nvPr>
        </p:nvSpPr>
        <p:spPr>
          <a:xfrm>
            <a:off x="-12225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5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0" name="Google Shape;280;p45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81" name="Google Shape;281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2" name="Google Shape;282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" name="Google Shape;283;p45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45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85" name="Google Shape;285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6" name="Google Shape;286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7" name="Google Shape;287;p45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8" name="Google Shape;288;p45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89" name="Google Shape;289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0" name="Google Shape;290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1" name="Google Shape;291;p45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2" name="Google Shape;292;p45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93" name="Google Shape;293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4" name="Google Shape;294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5" name="Google Shape;295;p45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6" name="Google Shape;296;p45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97" name="Google Shape;297;p4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8" name="Google Shape;298;p4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9" name="Google Shape;299;p45"/>
          <p:cNvSpPr txBox="1"/>
          <p:nvPr>
            <p:ph idx="4" type="subTitle"/>
          </p:nvPr>
        </p:nvSpPr>
        <p:spPr>
          <a:xfrm>
            <a:off x="-12300" y="1858813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" name="Google Shape;300;p45"/>
          <p:cNvSpPr txBox="1"/>
          <p:nvPr>
            <p:ph idx="5" type="subTitle"/>
          </p:nvPr>
        </p:nvSpPr>
        <p:spPr>
          <a:xfrm>
            <a:off x="12250" y="24399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5"/>
          <p:cNvSpPr txBox="1"/>
          <p:nvPr>
            <p:ph idx="6" type="subTitle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5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3" name="Google Shape;303;p45"/>
          <p:cNvSpPr txBox="1"/>
          <p:nvPr>
            <p:ph idx="8" type="subTitle"/>
          </p:nvPr>
        </p:nvSpPr>
        <p:spPr>
          <a:xfrm>
            <a:off x="-12150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. Numbered 1–7 (Gray)">
  <p:cSld name="CUSTOM_2_7_1_3_1_1_1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6"/>
          <p:cNvSpPr/>
          <p:nvPr/>
        </p:nvSpPr>
        <p:spPr>
          <a:xfrm>
            <a:off x="1254500" y="11616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4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7" name="Google Shape;307;p4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08" name="Google Shape;308;p4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" name="Google Shape;309;p4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10" name="Google Shape;310;p4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1" name="Google Shape;311;p4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312" name="Google Shape;312;p46"/>
          <p:cNvGrpSpPr/>
          <p:nvPr/>
        </p:nvGrpSpPr>
        <p:grpSpPr>
          <a:xfrm>
            <a:off x="457222" y="1149803"/>
            <a:ext cx="713194" cy="446423"/>
            <a:chOff x="457200" y="1466425"/>
            <a:chExt cx="776900" cy="486300"/>
          </a:xfrm>
        </p:grpSpPr>
        <p:sp>
          <p:nvSpPr>
            <p:cNvPr id="313" name="Google Shape;31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4" name="Google Shape;31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5" name="Google Shape;315;p46"/>
          <p:cNvSpPr txBox="1"/>
          <p:nvPr>
            <p:ph idx="3" type="subTitle"/>
          </p:nvPr>
        </p:nvSpPr>
        <p:spPr>
          <a:xfrm>
            <a:off x="0" y="11753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6" name="Google Shape;316;p46"/>
          <p:cNvSpPr/>
          <p:nvPr/>
        </p:nvSpPr>
        <p:spPr>
          <a:xfrm>
            <a:off x="1254500" y="168425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7" name="Google Shape;317;p46"/>
          <p:cNvGrpSpPr/>
          <p:nvPr/>
        </p:nvGrpSpPr>
        <p:grpSpPr>
          <a:xfrm>
            <a:off x="457222" y="1672428"/>
            <a:ext cx="713194" cy="446423"/>
            <a:chOff x="457200" y="1466425"/>
            <a:chExt cx="776900" cy="486300"/>
          </a:xfrm>
        </p:grpSpPr>
        <p:sp>
          <p:nvSpPr>
            <p:cNvPr id="318" name="Google Shape;318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9" name="Google Shape;319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0" name="Google Shape;320;p46"/>
          <p:cNvSpPr txBox="1"/>
          <p:nvPr>
            <p:ph idx="4" type="subTitle"/>
          </p:nvPr>
        </p:nvSpPr>
        <p:spPr>
          <a:xfrm>
            <a:off x="125" y="16979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" name="Google Shape;321;p46"/>
          <p:cNvSpPr/>
          <p:nvPr/>
        </p:nvSpPr>
        <p:spPr>
          <a:xfrm>
            <a:off x="1254475" y="220740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2" name="Google Shape;322;p46"/>
          <p:cNvGrpSpPr/>
          <p:nvPr/>
        </p:nvGrpSpPr>
        <p:grpSpPr>
          <a:xfrm>
            <a:off x="457197" y="2195578"/>
            <a:ext cx="713194" cy="446423"/>
            <a:chOff x="457200" y="1466425"/>
            <a:chExt cx="776900" cy="486300"/>
          </a:xfrm>
        </p:grpSpPr>
        <p:sp>
          <p:nvSpPr>
            <p:cNvPr id="323" name="Google Shape;32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4" name="Google Shape;32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5" name="Google Shape;325;p46"/>
          <p:cNvSpPr txBox="1"/>
          <p:nvPr>
            <p:ph idx="5" type="subTitle"/>
          </p:nvPr>
        </p:nvSpPr>
        <p:spPr>
          <a:xfrm>
            <a:off x="0" y="222110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6" name="Google Shape;326;p46"/>
          <p:cNvSpPr/>
          <p:nvPr/>
        </p:nvSpPr>
        <p:spPr>
          <a:xfrm>
            <a:off x="1254475" y="27300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7" name="Google Shape;327;p46"/>
          <p:cNvGrpSpPr/>
          <p:nvPr/>
        </p:nvGrpSpPr>
        <p:grpSpPr>
          <a:xfrm>
            <a:off x="457197" y="2718203"/>
            <a:ext cx="713194" cy="446423"/>
            <a:chOff x="457200" y="1466425"/>
            <a:chExt cx="776900" cy="486300"/>
          </a:xfrm>
        </p:grpSpPr>
        <p:sp>
          <p:nvSpPr>
            <p:cNvPr id="328" name="Google Shape;328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9" name="Google Shape;329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0" name="Google Shape;330;p46"/>
          <p:cNvSpPr txBox="1"/>
          <p:nvPr>
            <p:ph idx="6" type="subTitle"/>
          </p:nvPr>
        </p:nvSpPr>
        <p:spPr>
          <a:xfrm>
            <a:off x="-125" y="27437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1" name="Google Shape;331;p46"/>
          <p:cNvSpPr/>
          <p:nvPr/>
        </p:nvSpPr>
        <p:spPr>
          <a:xfrm>
            <a:off x="1254500" y="3252650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2" name="Google Shape;332;p46"/>
          <p:cNvGrpSpPr/>
          <p:nvPr/>
        </p:nvGrpSpPr>
        <p:grpSpPr>
          <a:xfrm>
            <a:off x="457222" y="3240828"/>
            <a:ext cx="713194" cy="446423"/>
            <a:chOff x="457200" y="1466425"/>
            <a:chExt cx="776900" cy="486300"/>
          </a:xfrm>
        </p:grpSpPr>
        <p:sp>
          <p:nvSpPr>
            <p:cNvPr id="333" name="Google Shape;33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4" name="Google Shape;33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5" name="Google Shape;335;p46"/>
          <p:cNvSpPr txBox="1"/>
          <p:nvPr>
            <p:ph idx="7" type="subTitle"/>
          </p:nvPr>
        </p:nvSpPr>
        <p:spPr>
          <a:xfrm>
            <a:off x="25" y="32663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6" name="Google Shape;336;p46"/>
          <p:cNvSpPr/>
          <p:nvPr/>
        </p:nvSpPr>
        <p:spPr>
          <a:xfrm>
            <a:off x="1254500" y="377527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7" name="Google Shape;337;p46"/>
          <p:cNvGrpSpPr/>
          <p:nvPr/>
        </p:nvGrpSpPr>
        <p:grpSpPr>
          <a:xfrm>
            <a:off x="457222" y="3763453"/>
            <a:ext cx="713194" cy="446423"/>
            <a:chOff x="457200" y="1466425"/>
            <a:chExt cx="776900" cy="486300"/>
          </a:xfrm>
        </p:grpSpPr>
        <p:sp>
          <p:nvSpPr>
            <p:cNvPr id="338" name="Google Shape;338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9" name="Google Shape;339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0" name="Google Shape;340;p46"/>
          <p:cNvSpPr txBox="1"/>
          <p:nvPr>
            <p:ph idx="8" type="subTitle"/>
          </p:nvPr>
        </p:nvSpPr>
        <p:spPr>
          <a:xfrm>
            <a:off x="-50" y="378897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1" name="Google Shape;341;p46"/>
          <p:cNvSpPr/>
          <p:nvPr/>
        </p:nvSpPr>
        <p:spPr>
          <a:xfrm>
            <a:off x="1254500" y="4323425"/>
            <a:ext cx="76401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2" name="Google Shape;342;p46"/>
          <p:cNvGrpSpPr/>
          <p:nvPr/>
        </p:nvGrpSpPr>
        <p:grpSpPr>
          <a:xfrm>
            <a:off x="457222" y="4311603"/>
            <a:ext cx="713194" cy="446423"/>
            <a:chOff x="457200" y="1466425"/>
            <a:chExt cx="776900" cy="486300"/>
          </a:xfrm>
        </p:grpSpPr>
        <p:sp>
          <p:nvSpPr>
            <p:cNvPr id="343" name="Google Shape;343;p4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26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4" name="Google Shape;344;p4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5" name="Google Shape;345;p46"/>
          <p:cNvSpPr txBox="1"/>
          <p:nvPr>
            <p:ph idx="9" type="subTitle"/>
          </p:nvPr>
        </p:nvSpPr>
        <p:spPr>
          <a:xfrm>
            <a:off x="25" y="43371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6302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. Numbered 1–8 (Gray)">
  <p:cSld name="CUSTOM_2_7_1_3_1_1_1_1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" name="Google Shape;348;p4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49" name="Google Shape;349;p4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0" name="Google Shape;350;p4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1" name="Google Shape;351;p4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2" name="Google Shape;352;p4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3" name="Google Shape;353;p47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4" name="Google Shape;354;p47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55" name="Google Shape;35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6" name="Google Shape;35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7" name="Google Shape;357;p47"/>
          <p:cNvSpPr txBox="1"/>
          <p:nvPr>
            <p:ph idx="3" type="subTitle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47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9" name="Google Shape;359;p47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60" name="Google Shape;36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1" name="Google Shape;36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2" name="Google Shape;362;p47"/>
          <p:cNvSpPr txBox="1"/>
          <p:nvPr>
            <p:ph idx="4" type="subTitle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3" name="Google Shape;363;p47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4" name="Google Shape;364;p47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65" name="Google Shape;36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6" name="Google Shape;36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7" name="Google Shape;367;p47"/>
          <p:cNvSpPr txBox="1"/>
          <p:nvPr>
            <p:ph idx="5" type="subTitle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8" name="Google Shape;368;p47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9" name="Google Shape;369;p47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70" name="Google Shape;37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1" name="Google Shape;37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2" name="Google Shape;372;p47"/>
          <p:cNvSpPr txBox="1"/>
          <p:nvPr>
            <p:ph idx="6" type="subTitle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3" name="Google Shape;373;p47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4" name="Google Shape;374;p47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375" name="Google Shape;37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6" name="Google Shape;37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7" name="Google Shape;377;p47"/>
          <p:cNvSpPr txBox="1"/>
          <p:nvPr>
            <p:ph idx="7" type="subTitle"/>
          </p:nvPr>
        </p:nvSpPr>
        <p:spPr>
          <a:xfrm>
            <a:off x="-12125" y="21353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8" name="Google Shape;378;p47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9" name="Google Shape;379;p47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380" name="Google Shape;38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1" name="Google Shape;38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2" name="Google Shape;382;p47"/>
          <p:cNvSpPr txBox="1"/>
          <p:nvPr>
            <p:ph idx="8" type="subTitle"/>
          </p:nvPr>
        </p:nvSpPr>
        <p:spPr>
          <a:xfrm>
            <a:off x="-1225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3" name="Google Shape;383;p47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4" name="Google Shape;384;p47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385" name="Google Shape;385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6" name="Google Shape;386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7" name="Google Shape;387;p47"/>
          <p:cNvSpPr txBox="1"/>
          <p:nvPr>
            <p:ph idx="9" type="subTitle"/>
          </p:nvPr>
        </p:nvSpPr>
        <p:spPr>
          <a:xfrm>
            <a:off x="-12300" y="12590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8" name="Google Shape;388;p47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9" name="Google Shape;389;p47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390" name="Google Shape;390;p4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1" name="Google Shape;391;p4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2" name="Google Shape;392;p47"/>
          <p:cNvSpPr txBox="1"/>
          <p:nvPr>
            <p:ph idx="13" type="subTitle"/>
          </p:nvPr>
        </p:nvSpPr>
        <p:spPr>
          <a:xfrm>
            <a:off x="-12300" y="1697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. Numbered 1–8 (Green)">
  <p:cSld name="CUSTOM_2_7_1_3_1_1_1_1_1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5" name="Google Shape;395;p4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96" name="Google Shape;396;p4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7" name="Google Shape;397;p4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98" name="Google Shape;398;p4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9" name="Google Shape;399;p4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0" name="Google Shape;400;p48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1" name="Google Shape;401;p48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402" name="Google Shape;402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3" name="Google Shape;403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" name="Google Shape;404;p48"/>
          <p:cNvSpPr txBox="1"/>
          <p:nvPr>
            <p:ph idx="3" type="subTitle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5" name="Google Shape;405;p48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6" name="Google Shape;406;p48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407" name="Google Shape;407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8" name="Google Shape;408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9" name="Google Shape;409;p48"/>
          <p:cNvSpPr txBox="1"/>
          <p:nvPr>
            <p:ph idx="4" type="subTitle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48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1" name="Google Shape;411;p48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412" name="Google Shape;412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3" name="Google Shape;413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4" name="Google Shape;414;p48"/>
          <p:cNvSpPr txBox="1"/>
          <p:nvPr>
            <p:ph idx="5" type="subTitle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5" name="Google Shape;415;p48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6" name="Google Shape;416;p48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417" name="Google Shape;417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8" name="Google Shape;418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9" name="Google Shape;419;p48"/>
          <p:cNvSpPr txBox="1"/>
          <p:nvPr>
            <p:ph idx="6" type="subTitle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0" name="Google Shape;420;p48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1" name="Google Shape;421;p48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422" name="Google Shape;422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3" name="Google Shape;423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p48"/>
          <p:cNvSpPr txBox="1"/>
          <p:nvPr>
            <p:ph idx="7" type="subTitle"/>
          </p:nvPr>
        </p:nvSpPr>
        <p:spPr>
          <a:xfrm>
            <a:off x="175" y="213537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5" name="Google Shape;425;p48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6" name="Google Shape;426;p48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427" name="Google Shape;427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8" name="Google Shape;428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9" name="Google Shape;429;p48"/>
          <p:cNvSpPr txBox="1"/>
          <p:nvPr>
            <p:ph idx="8" type="subTitle"/>
          </p:nvPr>
        </p:nvSpPr>
        <p:spPr>
          <a:xfrm>
            <a:off x="-1230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0" name="Google Shape;430;p48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1" name="Google Shape;431;p48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432" name="Google Shape;432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3" name="Google Shape;433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4" name="Google Shape;434;p48"/>
          <p:cNvSpPr txBox="1"/>
          <p:nvPr>
            <p:ph idx="9" type="subTitle"/>
          </p:nvPr>
        </p:nvSpPr>
        <p:spPr>
          <a:xfrm>
            <a:off x="0" y="1259000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5" name="Google Shape;435;p48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6" name="Google Shape;436;p48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437" name="Google Shape;437;p4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20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8" name="Google Shape;438;p4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9" name="Google Shape;439;p48"/>
          <p:cNvSpPr txBox="1"/>
          <p:nvPr>
            <p:ph idx="13" type="subTitle"/>
          </p:nvPr>
        </p:nvSpPr>
        <p:spPr>
          <a:xfrm>
            <a:off x="0" y="169712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6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. Numbered 1–3 (Green)">
  <p:cSld name="CUSTOM_2_7_1_5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2" name="Google Shape;442;p4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43" name="Google Shape;443;p4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4" name="Google Shape;444;p4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45" name="Google Shape;445;p4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6" name="Google Shape;446;p4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447" name="Google Shape;447;p49"/>
          <p:cNvGrpSpPr/>
          <p:nvPr/>
        </p:nvGrpSpPr>
        <p:grpSpPr>
          <a:xfrm>
            <a:off x="457181" y="1345103"/>
            <a:ext cx="533372" cy="533480"/>
            <a:chOff x="457200" y="1378813"/>
            <a:chExt cx="695400" cy="695450"/>
          </a:xfrm>
        </p:grpSpPr>
        <p:sp>
          <p:nvSpPr>
            <p:cNvPr id="448" name="Google Shape;448;p4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21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9" name="Google Shape;449;p49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0" name="Google Shape;450;p49"/>
          <p:cNvSpPr/>
          <p:nvPr/>
        </p:nvSpPr>
        <p:spPr>
          <a:xfrm flipH="1">
            <a:off x="724275" y="193777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49"/>
          <p:cNvSpPr txBox="1"/>
          <p:nvPr>
            <p:ph idx="3" type="subTitle"/>
          </p:nvPr>
        </p:nvSpPr>
        <p:spPr>
          <a:xfrm>
            <a:off x="724275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452" name="Google Shape;452;p49"/>
          <p:cNvGrpSpPr/>
          <p:nvPr/>
        </p:nvGrpSpPr>
        <p:grpSpPr>
          <a:xfrm>
            <a:off x="3305156" y="1345103"/>
            <a:ext cx="533372" cy="533480"/>
            <a:chOff x="457200" y="1378813"/>
            <a:chExt cx="695400" cy="695450"/>
          </a:xfrm>
        </p:grpSpPr>
        <p:sp>
          <p:nvSpPr>
            <p:cNvPr id="453" name="Google Shape;453;p4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21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4" name="Google Shape;454;p49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5" name="Google Shape;455;p49"/>
          <p:cNvSpPr/>
          <p:nvPr/>
        </p:nvSpPr>
        <p:spPr>
          <a:xfrm flipH="1">
            <a:off x="3572250" y="193777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49"/>
          <p:cNvSpPr txBox="1"/>
          <p:nvPr>
            <p:ph idx="4" type="subTitle"/>
          </p:nvPr>
        </p:nvSpPr>
        <p:spPr>
          <a:xfrm>
            <a:off x="3572250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457" name="Google Shape;457;p49"/>
          <p:cNvGrpSpPr/>
          <p:nvPr/>
        </p:nvGrpSpPr>
        <p:grpSpPr>
          <a:xfrm>
            <a:off x="6134081" y="1345853"/>
            <a:ext cx="533372" cy="533480"/>
            <a:chOff x="457200" y="1378813"/>
            <a:chExt cx="695400" cy="695450"/>
          </a:xfrm>
        </p:grpSpPr>
        <p:sp>
          <p:nvSpPr>
            <p:cNvPr id="458" name="Google Shape;458;p4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000000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21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9" name="Google Shape;459;p49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0" name="Google Shape;460;p49"/>
          <p:cNvSpPr/>
          <p:nvPr/>
        </p:nvSpPr>
        <p:spPr>
          <a:xfrm flipH="1">
            <a:off x="6401175" y="1938525"/>
            <a:ext cx="2428500" cy="2662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49"/>
          <p:cNvSpPr txBox="1"/>
          <p:nvPr>
            <p:ph idx="5" type="subTitle"/>
          </p:nvPr>
        </p:nvSpPr>
        <p:spPr>
          <a:xfrm>
            <a:off x="6401175" y="193858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. Numbered 1–5 (Grey)">
  <p:cSld name="CUSTOM_2_7_1_5_1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4" name="Google Shape;464;p5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65" name="Google Shape;465;p5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6" name="Google Shape;466;p5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67" name="Google Shape;467;p5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8" name="Google Shape;468;p5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9" name="Google Shape;469;p50"/>
          <p:cNvSpPr/>
          <p:nvPr/>
        </p:nvSpPr>
        <p:spPr>
          <a:xfrm>
            <a:off x="400050" y="125272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0" name="Google Shape;470;p50"/>
          <p:cNvSpPr/>
          <p:nvPr/>
        </p:nvSpPr>
        <p:spPr>
          <a:xfrm>
            <a:off x="1190550" y="127657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50"/>
          <p:cNvSpPr/>
          <p:nvPr/>
        </p:nvSpPr>
        <p:spPr>
          <a:xfrm>
            <a:off x="1133475" y="127657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50"/>
          <p:cNvSpPr/>
          <p:nvPr/>
        </p:nvSpPr>
        <p:spPr>
          <a:xfrm flipH="1">
            <a:off x="457188" y="196237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50"/>
          <p:cNvSpPr/>
          <p:nvPr/>
        </p:nvSpPr>
        <p:spPr>
          <a:xfrm flipH="1">
            <a:off x="876063" y="196237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50"/>
          <p:cNvSpPr/>
          <p:nvPr/>
        </p:nvSpPr>
        <p:spPr>
          <a:xfrm>
            <a:off x="7934400" y="193852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5" name="Google Shape;475;p50"/>
          <p:cNvSpPr/>
          <p:nvPr/>
        </p:nvSpPr>
        <p:spPr>
          <a:xfrm>
            <a:off x="457200" y="262237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6" name="Google Shape;476;p50"/>
          <p:cNvSpPr/>
          <p:nvPr/>
        </p:nvSpPr>
        <p:spPr>
          <a:xfrm>
            <a:off x="1190931" y="264622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50"/>
          <p:cNvSpPr/>
          <p:nvPr/>
        </p:nvSpPr>
        <p:spPr>
          <a:xfrm>
            <a:off x="1133856" y="264622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50"/>
          <p:cNvSpPr/>
          <p:nvPr/>
        </p:nvSpPr>
        <p:spPr>
          <a:xfrm flipH="1">
            <a:off x="514338" y="3408225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50"/>
          <p:cNvSpPr/>
          <p:nvPr/>
        </p:nvSpPr>
        <p:spPr>
          <a:xfrm flipH="1">
            <a:off x="933213" y="3408225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50"/>
          <p:cNvSpPr/>
          <p:nvPr/>
        </p:nvSpPr>
        <p:spPr>
          <a:xfrm>
            <a:off x="7991550" y="3384375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81" name="Google Shape;481;p50"/>
          <p:cNvSpPr/>
          <p:nvPr/>
        </p:nvSpPr>
        <p:spPr>
          <a:xfrm>
            <a:off x="438150" y="4095388"/>
            <a:ext cx="790500" cy="63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82" name="Google Shape;482;p50"/>
          <p:cNvSpPr/>
          <p:nvPr/>
        </p:nvSpPr>
        <p:spPr>
          <a:xfrm>
            <a:off x="1190931" y="4119238"/>
            <a:ext cx="7477200" cy="590700"/>
          </a:xfrm>
          <a:prstGeom prst="chevron">
            <a:avLst>
              <a:gd fmla="val 50000" name="adj"/>
            </a:avLst>
          </a:prstGeom>
          <a:solidFill>
            <a:srgbClr val="A9B7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50"/>
          <p:cNvSpPr/>
          <p:nvPr/>
        </p:nvSpPr>
        <p:spPr>
          <a:xfrm>
            <a:off x="1133856" y="4119238"/>
            <a:ext cx="7115400" cy="590700"/>
          </a:xfrm>
          <a:prstGeom prst="chevron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50"/>
          <p:cNvSpPr txBox="1"/>
          <p:nvPr>
            <p:ph idx="3" type="subTitle"/>
          </p:nvPr>
        </p:nvSpPr>
        <p:spPr>
          <a:xfrm>
            <a:off x="-12175" y="1267550"/>
            <a:ext cx="7434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5" name="Google Shape;485;p50"/>
          <p:cNvSpPr txBox="1"/>
          <p:nvPr>
            <p:ph idx="4" type="subTitle"/>
          </p:nvPr>
        </p:nvSpPr>
        <p:spPr>
          <a:xfrm>
            <a:off x="175" y="1944963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200" spcFirstLastPara="1" rIns="1554475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6" name="Google Shape;486;p50"/>
          <p:cNvSpPr txBox="1"/>
          <p:nvPr>
            <p:ph idx="5" type="subTitle"/>
          </p:nvPr>
        </p:nvSpPr>
        <p:spPr>
          <a:xfrm>
            <a:off x="-12175" y="264817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7" name="Google Shape;487;p50"/>
          <p:cNvSpPr txBox="1"/>
          <p:nvPr>
            <p:ph idx="6" type="subTitle"/>
          </p:nvPr>
        </p:nvSpPr>
        <p:spPr>
          <a:xfrm>
            <a:off x="-12175" y="3394650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457200" spcFirstLastPara="1" rIns="1554475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8" name="Google Shape;488;p50"/>
          <p:cNvSpPr txBox="1"/>
          <p:nvPr>
            <p:ph idx="7" type="subTitle"/>
          </p:nvPr>
        </p:nvSpPr>
        <p:spPr>
          <a:xfrm>
            <a:off x="175" y="411922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5460">
          <p15:clr>
            <a:srgbClr val="F9AD4C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. Bullets 1–4 (Greens)">
  <p:cSld name="CUSTOM_2_7_1_6_1_2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1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5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2" name="Google Shape;492;p5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93" name="Google Shape;493;p5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4" name="Google Shape;494;p5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95" name="Google Shape;495;p5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6" name="Google Shape;496;p5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7" name="Google Shape;497;p51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51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51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51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51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2" name="Google Shape;502;p51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3" name="Google Shape;503;p51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04" name="Google Shape;504;p5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51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6" name="Google Shape;506;p51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32306" y="39165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51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. Bullets 1–4 (Yellow/Green)">
  <p:cSld name="CUSTOM_2_7_1_6_1_2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2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5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1" name="Google Shape;511;p5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12" name="Google Shape;512;p5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3" name="Google Shape;513;p5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14" name="Google Shape;514;p5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5" name="Google Shape;515;p5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6" name="Google Shape;516;p52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52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52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52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52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1" name="Google Shape;521;p52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2" name="Google Shape;522;p52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23" name="Google Shape;523;p5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5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2709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p5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52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Subsection Slide">
  <p:cSld name="CUSTOM_17_2_1_1_2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26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6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26"/>
          <p:cNvSpPr txBox="1"/>
          <p:nvPr>
            <p:ph idx="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26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. Bullets 1–4 (Gray)">
  <p:cSld name="CUSTOM_2_7_1_6_1_2_1_1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3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5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0" name="Google Shape;530;p5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31" name="Google Shape;531;p5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2" name="Google Shape;532;p5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33" name="Google Shape;533;p5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4" name="Google Shape;534;p5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5" name="Google Shape;535;p53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6" name="Google Shape;536;p53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53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53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53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0" name="Google Shape;540;p53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1" name="Google Shape;541;p53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42" name="Google Shape;542;p5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5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5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53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. Bullets 1–4 (Blue)">
  <p:cSld name="CUSTOM_2_7_1_6_1_2_1_1_1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54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5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9" name="Google Shape;549;p5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50" name="Google Shape;550;p5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1" name="Google Shape;551;p5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52" name="Google Shape;552;p5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3" name="Google Shape;553;p5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4" name="Google Shape;554;p54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5" name="Google Shape;555;p54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54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54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54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9" name="Google Shape;559;p54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0" name="Google Shape;560;p54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61" name="Google Shape;561;p54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54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54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54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. Bullets 1–5 (Green)">
  <p:cSld name="CUSTOM_2_7_1_4_1"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5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5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8" name="Google Shape;568;p5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69" name="Google Shape;569;p5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0" name="Google Shape;570;p5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71" name="Google Shape;571;p5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2" name="Google Shape;572;p5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3" name="Google Shape;573;p55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4" name="Google Shape;574;p55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55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55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55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8" name="Google Shape;578;p55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9" name="Google Shape;579;p55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0" name="Google Shape;580;p55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55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82" name="Google Shape;582;p5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55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5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55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55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. Bullets 1–5 (Green/Yellow)">
  <p:cSld name="CUSTOM_2_7_1_4_1_2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56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5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0" name="Google Shape;590;p5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91" name="Google Shape;591;p5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2" name="Google Shape;592;p5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93" name="Google Shape;593;p5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4" name="Google Shape;594;p5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5" name="Google Shape;595;p56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6" name="Google Shape;596;p56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56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56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56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0" name="Google Shape;600;p56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1" name="Google Shape;601;p56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2" name="Google Shape;602;p56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56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04" name="Google Shape;604;p5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p5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01034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5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5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3927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56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. Bullets 1–5 (Gray)">
  <p:cSld name="CUSTOM_2_7_1_4_1_1"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7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5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2" name="Google Shape;612;p5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13" name="Google Shape;613;p5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4" name="Google Shape;614;p5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5" name="Google Shape;615;p5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6" name="Google Shape;616;p5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7" name="Google Shape;617;p57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8" name="Google Shape;618;p57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57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57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57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2" name="Google Shape;622;p57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3" name="Google Shape;623;p57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4" name="Google Shape;624;p57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57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26" name="Google Shape;626;p57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57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57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57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p57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. Bullets 1–5 (Blue)">
  <p:cSld name="CUSTOM_2_7_1_4_1_1_1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58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5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4" name="Google Shape;634;p5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35" name="Google Shape;635;p5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6" name="Google Shape;636;p5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7" name="Google Shape;637;p5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8" name="Google Shape;638;p5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9" name="Google Shape;639;p58"/>
          <p:cNvSpPr txBox="1"/>
          <p:nvPr>
            <p:ph idx="3" type="subTitle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0" name="Google Shape;640;p58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58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58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58"/>
          <p:cNvSpPr txBox="1"/>
          <p:nvPr>
            <p:ph idx="4" type="subTitle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4" name="Google Shape;644;p58"/>
          <p:cNvSpPr txBox="1"/>
          <p:nvPr>
            <p:ph idx="5" type="subTitle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5" name="Google Shape;645;p58"/>
          <p:cNvSpPr txBox="1"/>
          <p:nvPr>
            <p:ph idx="6" type="subTitle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6" name="Google Shape;646;p58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58"/>
          <p:cNvSpPr txBox="1"/>
          <p:nvPr>
            <p:ph idx="7" type="subTitle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48" name="Google Shape;648;p58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58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58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58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2" name="Google Shape;652;p58"/>
          <p:cNvPicPr preferRelativeResize="0"/>
          <p:nvPr/>
        </p:nvPicPr>
        <p:blipFill rotWithShape="1">
          <a:blip r:embed="rId2">
            <a:alphaModFix/>
          </a:blip>
          <a:srcRect b="464" l="0" r="0" t="47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. Bullets 1–6 (Green)">
  <p:cSld name="CUSTOM_2_7_1_3_1_1_3_1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9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5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6" name="Google Shape;656;p5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57" name="Google Shape;657;p5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8" name="Google Shape;658;p5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9" name="Google Shape;659;p5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0" name="Google Shape;660;p5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1" name="Google Shape;661;p59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2" name="Google Shape;662;p59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59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59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59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59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59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8" name="Google Shape;668;p59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9" name="Google Shape;669;p59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0" name="Google Shape;670;p59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1" name="Google Shape;671;p59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72" name="Google Shape;672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59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4" name="Google Shape;674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5" name="Google Shape;675;p59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59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59"/>
          <p:cNvPicPr preferRelativeResize="0"/>
          <p:nvPr/>
        </p:nvPicPr>
        <p:blipFill rotWithShape="1">
          <a:blip r:embed="rId3">
            <a:alphaModFix/>
          </a:blip>
          <a:srcRect b="237" l="0" r="0" t="227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. Bullets 1–6 (Yellow/Green)">
  <p:cSld name="CUSTOM_2_7_1_3_1_1_3_2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60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6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1" name="Google Shape;681;p6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82" name="Google Shape;682;p6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3" name="Google Shape;683;p6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84" name="Google Shape;684;p6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5" name="Google Shape;685;p6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6" name="Google Shape;686;p60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7" name="Google Shape;687;p60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60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60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60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60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60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3" name="Google Shape;693;p60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4" name="Google Shape;694;p60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5" name="Google Shape;695;p60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6" name="Google Shape;696;p60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97" name="Google Shape;697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8" name="Google Shape;698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848847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40985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60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203272"/>
            <a:ext cx="577804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. Bullets 1–6 (Gray)">
  <p:cSld name="CUSTOM_2_7_1_3_1_1_3_3"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1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6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6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07" name="Google Shape;707;p6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8" name="Google Shape;708;p6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09" name="Google Shape;709;p6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0" name="Google Shape;710;p6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1" name="Google Shape;711;p61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2" name="Google Shape;712;p61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61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61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61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61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61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8" name="Google Shape;718;p61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9" name="Google Shape;719;p61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0" name="Google Shape;720;p61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1" name="Google Shape;721;p61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22" name="Google Shape;722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" name="Google Shape;724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6" name="Google Shape;726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7" name="Google Shape;727;p61"/>
          <p:cNvPicPr preferRelativeResize="0"/>
          <p:nvPr/>
        </p:nvPicPr>
        <p:blipFill rotWithShape="1">
          <a:blip r:embed="rId2">
            <a:alphaModFix/>
          </a:blip>
          <a:srcRect b="1765" l="0" r="0" t="1774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. Bullets 1–6 (Blue)">
  <p:cSld name="CUSTOM_2_7_1_3_1_1_3_2_1"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62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6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1" name="Google Shape;731;p6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32" name="Google Shape;732;p6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3" name="Google Shape;733;p6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4" name="Google Shape;734;p6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5" name="Google Shape;735;p6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6" name="Google Shape;736;p62"/>
          <p:cNvSpPr txBox="1"/>
          <p:nvPr>
            <p:ph idx="3" type="subTitle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7" name="Google Shape;737;p62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62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62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62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62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2" name="Google Shape;742;p62"/>
          <p:cNvSpPr txBox="1"/>
          <p:nvPr>
            <p:ph idx="4" type="subTitle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3" name="Google Shape;743;p62"/>
          <p:cNvSpPr txBox="1"/>
          <p:nvPr>
            <p:ph idx="5" type="subTitle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4" name="Google Shape;744;p62"/>
          <p:cNvSpPr txBox="1"/>
          <p:nvPr>
            <p:ph idx="6" type="subTitle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5" name="Google Shape;745;p62"/>
          <p:cNvSpPr txBox="1"/>
          <p:nvPr>
            <p:ph idx="7" type="subTitle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62"/>
          <p:cNvSpPr txBox="1"/>
          <p:nvPr>
            <p:ph idx="8" type="subTitle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4173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47" name="Google Shape;747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9" name="Google Shape;749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0" name="Google Shape;750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1" name="Google Shape;751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2" name="Google Shape;752;p62"/>
          <p:cNvPicPr preferRelativeResize="0"/>
          <p:nvPr/>
        </p:nvPicPr>
        <p:blipFill rotWithShape="1">
          <a:blip r:embed="rId2">
            <a:alphaModFix/>
          </a:blip>
          <a:srcRect b="475" l="0" r="0" t="46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Text with Sidebar">
  <p:cSld name="CUSTOM_2_4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7"/>
          <p:cNvPicPr preferRelativeResize="0"/>
          <p:nvPr/>
        </p:nvPicPr>
        <p:blipFill rotWithShape="1">
          <a:blip r:embed="rId2">
            <a:alphaModFix/>
          </a:blip>
          <a:srcRect b="119" l="0" r="0" t="118"/>
          <a:stretch/>
        </p:blipFill>
        <p:spPr>
          <a:xfrm>
            <a:off x="7048950" y="910275"/>
            <a:ext cx="1828800" cy="378479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7"/>
          <p:cNvSpPr txBox="1"/>
          <p:nvPr>
            <p:ph idx="1" type="subTitle"/>
          </p:nvPr>
        </p:nvSpPr>
        <p:spPr>
          <a:xfrm>
            <a:off x="0" y="675975"/>
            <a:ext cx="6674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27"/>
          <p:cNvSpPr txBox="1"/>
          <p:nvPr>
            <p:ph idx="2" type="body"/>
          </p:nvPr>
        </p:nvSpPr>
        <p:spPr>
          <a:xfrm>
            <a:off x="0" y="1245800"/>
            <a:ext cx="6699600" cy="3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400" lIns="457200" spcFirstLastPara="1" rIns="45720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27"/>
          <p:cNvSpPr txBox="1"/>
          <p:nvPr>
            <p:ph idx="3" type="subTitle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  <a:noFill/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27"/>
          <p:cNvSpPr txBox="1"/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2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3" name="Google Shape;33;p2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" name="Google Shape;34;p2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" name="Google Shape;35;p27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. Bullets 1–7 (Green)">
  <p:cSld name="CUSTOM_2_7_1_3_1_1_1_2"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63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6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6" name="Google Shape;756;p63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57" name="Google Shape;757;p6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8" name="Google Shape;758;p6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9" name="Google Shape;759;p6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0" name="Google Shape;760;p6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1" name="Google Shape;761;p63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2" name="Google Shape;762;p63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63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4" name="Google Shape;764;p63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63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6" name="Google Shape;766;p63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7" name="Google Shape;767;p63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8" name="Google Shape;768;p63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63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0" name="Google Shape;770;p63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63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2" name="Google Shape;772;p63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63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74" name="Google Shape;774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63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6" name="Google Shape;776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7" name="Google Shape;777;p63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8" name="Google Shape;778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9" name="Google Shape;779;p63"/>
          <p:cNvPicPr preferRelativeResize="0"/>
          <p:nvPr/>
        </p:nvPicPr>
        <p:blipFill rotWithShape="1">
          <a:blip r:embed="rId3">
            <a:alphaModFix/>
          </a:blip>
          <a:srcRect b="1389" l="0" r="0" t="1380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p6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. Bullets 1–7 (Yellow/Green)">
  <p:cSld name="CUSTOM_2_7_1_3_1_1_1_2_1"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64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6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4" name="Google Shape;784;p6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85" name="Google Shape;785;p6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6" name="Google Shape;786;p6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87" name="Google Shape;787;p6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8" name="Google Shape;788;p6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9" name="Google Shape;789;p64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0" name="Google Shape;790;p64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64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2" name="Google Shape;792;p64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64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4" name="Google Shape;794;p64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64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6" name="Google Shape;796;p64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64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8" name="Google Shape;798;p64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64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0" name="Google Shape;800;p64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64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02" name="Google Shape;802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3" name="Google Shape;803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4" name="Google Shape;804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5" name="Google Shape;805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6" name="Google Shape;806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7" name="Google Shape;807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794760"/>
            <a:ext cx="520979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p6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. Bullets 1–7 (Gray)">
  <p:cSld name="CUSTOM_2_7_1_3_1_1_1_2_1_1"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65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6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2" name="Google Shape;812;p6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13" name="Google Shape;813;p6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4" name="Google Shape;814;p6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5" name="Google Shape;815;p6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6" name="Google Shape;816;p6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7" name="Google Shape;817;p65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8" name="Google Shape;818;p65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65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0" name="Google Shape;820;p65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65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2" name="Google Shape;822;p65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65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4" name="Google Shape;824;p65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Google Shape;825;p65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65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p65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8" name="Google Shape;828;p65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65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30" name="Google Shape;830;p65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p65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2" name="Google Shape;832;p65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3" name="Google Shape;833;p65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4" name="Google Shape;834;p65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5" name="Google Shape;835;p65"/>
          <p:cNvPicPr preferRelativeResize="0"/>
          <p:nvPr/>
        </p:nvPicPr>
        <p:blipFill rotWithShape="1">
          <a:blip r:embed="rId2">
            <a:alphaModFix/>
          </a:blip>
          <a:srcRect b="2891" l="0" r="0" t="2883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6" name="Google Shape;836;p65"/>
          <p:cNvPicPr preferRelativeResize="0"/>
          <p:nvPr/>
        </p:nvPicPr>
        <p:blipFill rotWithShape="1">
          <a:blip r:embed="rId2">
            <a:alphaModFix/>
          </a:blip>
          <a:srcRect b="2891" l="0" r="0" t="2883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. Bullets 1–7 (Blue)">
  <p:cSld name="CUSTOM_2_7_1_3_1_1_1_2_1_1_1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66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6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0" name="Google Shape;840;p6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41" name="Google Shape;841;p6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2" name="Google Shape;842;p6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43" name="Google Shape;843;p6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4" name="Google Shape;844;p6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5" name="Google Shape;845;p66"/>
          <p:cNvSpPr txBox="1"/>
          <p:nvPr>
            <p:ph idx="3" type="subTitle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6" name="Google Shape;846;p66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66"/>
          <p:cNvSpPr txBox="1"/>
          <p:nvPr>
            <p:ph idx="4" type="subTitle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8" name="Google Shape;848;p66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66"/>
          <p:cNvSpPr txBox="1"/>
          <p:nvPr>
            <p:ph idx="5" type="subTitle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0" name="Google Shape;850;p66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66"/>
          <p:cNvSpPr txBox="1"/>
          <p:nvPr>
            <p:ph idx="6" type="subTitle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2" name="Google Shape;852;p66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66"/>
          <p:cNvSpPr txBox="1"/>
          <p:nvPr>
            <p:ph idx="7" type="subTitle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4" name="Google Shape;854;p66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66"/>
          <p:cNvSpPr txBox="1"/>
          <p:nvPr>
            <p:ph idx="8" type="subTitle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6" name="Google Shape;856;p66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Google Shape;857;p66"/>
          <p:cNvSpPr txBox="1"/>
          <p:nvPr>
            <p:ph idx="9" type="subTitle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258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58" name="Google Shape;858;p66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66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1709650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0" name="Google Shape;860;p66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1" name="Google Shape;861;p66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2755163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2" name="Google Shape;862;p66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3" name="Google Shape;863;p66"/>
          <p:cNvPicPr preferRelativeResize="0"/>
          <p:nvPr/>
        </p:nvPicPr>
        <p:blipFill rotWithShape="1">
          <a:blip r:embed="rId2">
            <a:alphaModFix/>
          </a:blip>
          <a:srcRect b="1615" l="0" r="0" t="1616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4" name="Google Shape;864;p66"/>
          <p:cNvPicPr preferRelativeResize="0"/>
          <p:nvPr/>
        </p:nvPicPr>
        <p:blipFill rotWithShape="1">
          <a:blip r:embed="rId2">
            <a:alphaModFix/>
          </a:blip>
          <a:srcRect b="1615" l="0" r="0" t="1616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. Bullets 1–8 (Green)">
  <p:cSld name="CUSTOM_2_7_1_3_1_1_1_1_1_1"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6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7" name="Google Shape;867;p6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68" name="Google Shape;868;p6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9" name="Google Shape;869;p6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70" name="Google Shape;870;p6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1" name="Google Shape;871;p6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2" name="Google Shape;872;p67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67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4" name="Google Shape;874;p67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67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6" name="Google Shape;876;p67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7" name="Google Shape;877;p67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8" name="Google Shape;878;p67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67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0" name="Google Shape;880;p67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Google Shape;881;p67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2" name="Google Shape;882;p67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3" name="Google Shape;883;p67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4" name="Google Shape;884;p67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67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6" name="Google Shape;886;p67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67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88" name="Google Shape;888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9" name="Google Shape;889;p67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1" name="Google Shape;891;p67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3" name="Google Shape;893;p67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4" name="Google Shape;894;p67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5" name="Google Shape;895;p67"/>
          <p:cNvPicPr preferRelativeResize="0"/>
          <p:nvPr/>
        </p:nvPicPr>
        <p:blipFill rotWithShape="1">
          <a:blip r:embed="rId3">
            <a:alphaModFix/>
          </a:blip>
          <a:srcRect b="1036" l="0" r="0" t="1047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. Bullets 1–8 (Yellow/Green)">
  <p:cSld name="CUSTOM_2_7_1_3_1_1_1_1_1_1_1"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6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8" name="Google Shape;898;p6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99" name="Google Shape;899;p6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0" name="Google Shape;900;p6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01" name="Google Shape;901;p6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2" name="Google Shape;902;p6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3" name="Google Shape;903;p68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4" name="Google Shape;904;p68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5" name="Google Shape;905;p68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68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7" name="Google Shape;907;p68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68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9" name="Google Shape;909;p68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68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1" name="Google Shape;911;p68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68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3" name="Google Shape;913;p68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68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5" name="Google Shape;915;p68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68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7" name="Google Shape;917;p68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68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19" name="Google Shape;919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" name="Google Shape;920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" name="Google Shape;921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4" name="Google Shape;924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" name="Google Shape;925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6" name="Google Shape;926;p68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. Bullets 1–8 (Gray)">
  <p:cSld name="CUSTOM_2_7_1_3_1_1_1_1_1_1_1_1"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6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6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30" name="Google Shape;930;p6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31" name="Google Shape;931;p6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32" name="Google Shape;932;p6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33" name="Google Shape;933;p6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69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5" name="Google Shape;935;p69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69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7" name="Google Shape;937;p69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8" name="Google Shape;938;p69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" name="Google Shape;939;p69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69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Google Shape;941;p69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69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Google Shape;943;p69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69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69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6" name="Google Shape;946;p69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69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69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69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50" name="Google Shape;950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1" name="Google Shape;951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2" name="Google Shape;952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" name="Google Shape;953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7" name="Google Shape;957;p69"/>
          <p:cNvPicPr preferRelativeResize="0"/>
          <p:nvPr/>
        </p:nvPicPr>
        <p:blipFill rotWithShape="1">
          <a:blip r:embed="rId2">
            <a:alphaModFix/>
          </a:blip>
          <a:srcRect b="2561" l="0" r="0" t="2552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. Bullets 1–8 (Blue)">
  <p:cSld name="CUSTOM_2_7_1_3_1_1_1_1_1_1_1_1_1"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7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7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61" name="Google Shape;961;p7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2" name="Google Shape;962;p7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63" name="Google Shape;963;p7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4" name="Google Shape;964;p7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5" name="Google Shape;965;p70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70"/>
          <p:cNvSpPr txBox="1"/>
          <p:nvPr>
            <p:ph idx="3" type="subTitle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70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8" name="Google Shape;968;p70"/>
          <p:cNvSpPr txBox="1"/>
          <p:nvPr>
            <p:ph idx="4" type="subTitle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70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0" name="Google Shape;970;p70"/>
          <p:cNvSpPr txBox="1"/>
          <p:nvPr>
            <p:ph idx="5" type="subTitle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1" name="Google Shape;971;p70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2" name="Google Shape;972;p70"/>
          <p:cNvSpPr txBox="1"/>
          <p:nvPr>
            <p:ph idx="6" type="subTitle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70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4" name="Google Shape;974;p70"/>
          <p:cNvSpPr txBox="1"/>
          <p:nvPr>
            <p:ph idx="7" type="subTitle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5" name="Google Shape;975;p70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Google Shape;976;p70"/>
          <p:cNvSpPr txBox="1"/>
          <p:nvPr>
            <p:ph idx="8" type="subTitle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70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8" name="Google Shape;978;p70"/>
          <p:cNvSpPr txBox="1"/>
          <p:nvPr>
            <p:ph idx="9" type="subTitle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70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0" name="Google Shape;980;p70"/>
          <p:cNvSpPr txBox="1"/>
          <p:nvPr>
            <p:ph idx="13" type="subTitle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43575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81" name="Google Shape;981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2" name="Google Shape;982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3" name="Google Shape;983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5" name="Google Shape;985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6" name="Google Shape;986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7" name="Google Shape;987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8" name="Google Shape;988;p70"/>
          <p:cNvPicPr preferRelativeResize="0"/>
          <p:nvPr/>
        </p:nvPicPr>
        <p:blipFill rotWithShape="1">
          <a:blip r:embed="rId2">
            <a:alphaModFix/>
          </a:blip>
          <a:srcRect b="1275" l="0" r="0" t="1276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7. Fist to Five">
  <p:cSld name="CUSTOM_2_3_1_1_3_1_1_2_1_1_1_1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0" name="Google Shape;990;p71"/>
          <p:cNvPicPr preferRelativeResize="0"/>
          <p:nvPr/>
        </p:nvPicPr>
        <p:blipFill rotWithShape="1">
          <a:blip r:embed="rId2">
            <a:alphaModFix/>
          </a:blip>
          <a:srcRect b="59" l="0" r="0" t="58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991" name="Google Shape;991;p71"/>
          <p:cNvSpPr txBox="1"/>
          <p:nvPr>
            <p:ph type="title"/>
          </p:nvPr>
        </p:nvSpPr>
        <p:spPr>
          <a:xfrm>
            <a:off x="274350" y="3307075"/>
            <a:ext cx="8595300" cy="15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7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3" name="Google Shape;993;p71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94" name="Google Shape;994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7549" y="769725"/>
            <a:ext cx="7488902" cy="18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995" name="Google Shape;995;p71"/>
          <p:cNvSpPr txBox="1"/>
          <p:nvPr/>
        </p:nvSpPr>
        <p:spPr>
          <a:xfrm>
            <a:off x="202525" y="2754341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FIST TO FIVE:</a:t>
            </a:r>
            <a:endParaRPr b="0" i="0" sz="2400" u="none" cap="none" strike="noStrike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996" name="Google Shape;996;p71"/>
          <p:cNvCxnSpPr/>
          <p:nvPr/>
        </p:nvCxnSpPr>
        <p:spPr>
          <a:xfrm>
            <a:off x="2305500" y="3307075"/>
            <a:ext cx="4533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8. Review">
  <p:cSld name="CUSTOM_17_2_1_2_1"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8" name="Google Shape;998;p7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99" name="Google Shape;999;p7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0" name="Google Shape;1000;p72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72"/>
          <p:cNvSpPr txBox="1"/>
          <p:nvPr/>
        </p:nvSpPr>
        <p:spPr>
          <a:xfrm>
            <a:off x="274350" y="28807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Time’s Up! </a:t>
            </a:r>
            <a:r>
              <a:rPr b="0" i="0" lang="en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b="0" i="0" sz="3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002" name="Google Shape;1002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959" y="1143000"/>
            <a:ext cx="1222082" cy="1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. Numbered 1–2 (Blue)">
  <p:cSld name="CUSTOM_2_7_1_5_2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86275" y="649650"/>
            <a:ext cx="827450" cy="4115237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2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9" name="Google Shape;39;p2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2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1" name="Google Shape;41;p2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2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28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28"/>
          <p:cNvSpPr/>
          <p:nvPr/>
        </p:nvSpPr>
        <p:spPr>
          <a:xfrm>
            <a:off x="4936274" y="890150"/>
            <a:ext cx="2688300" cy="476700"/>
          </a:xfrm>
          <a:prstGeom prst="roundRect">
            <a:avLst>
              <a:gd fmla="val 16667" name="adj"/>
            </a:avLst>
          </a:prstGeom>
          <a:solidFill>
            <a:srgbClr val="365C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System Hardening</a:t>
            </a:r>
            <a:endParaRPr b="0" i="0" sz="2100" u="none" cap="none" strike="noStrik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" name="Google Shape;45;p28"/>
          <p:cNvSpPr/>
          <p:nvPr/>
        </p:nvSpPr>
        <p:spPr>
          <a:xfrm rot="10800000">
            <a:off x="5072469" y="1278938"/>
            <a:ext cx="261029" cy="144694"/>
          </a:xfrm>
          <a:prstGeom prst="flowChartExtract">
            <a:avLst/>
          </a:prstGeom>
          <a:solidFill>
            <a:srgbClr val="365C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28"/>
          <p:cNvSpPr/>
          <p:nvPr/>
        </p:nvSpPr>
        <p:spPr>
          <a:xfrm>
            <a:off x="457246" y="887925"/>
            <a:ext cx="2688300" cy="4767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Alarm</a:t>
            </a:r>
            <a:endParaRPr b="0" i="0" sz="2100" u="none" cap="none" strike="noStrik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" name="Google Shape;47;p28"/>
          <p:cNvSpPr/>
          <p:nvPr/>
        </p:nvSpPr>
        <p:spPr>
          <a:xfrm rot="10800000">
            <a:off x="575363" y="1276701"/>
            <a:ext cx="226486" cy="144694"/>
          </a:xfrm>
          <a:prstGeom prst="flowChartExtra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8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9. Take a Break 1">
  <p:cSld name="CUSTOM"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5" name="Google Shape;1005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0. Take a Break 2">
  <p:cSld name="CUSTOM_1"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7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8" name="Google Shape;1008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9" name="Google Shape;1009;p74"/>
          <p:cNvSpPr txBox="1"/>
          <p:nvPr/>
        </p:nvSpPr>
        <p:spPr>
          <a:xfrm>
            <a:off x="-25" y="411400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b="0" i="0" sz="4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10" name="Google Shape;1010;p74"/>
          <p:cNvCxnSpPr/>
          <p:nvPr/>
        </p:nvCxnSpPr>
        <p:spPr>
          <a:xfrm>
            <a:off x="2305500" y="1468500"/>
            <a:ext cx="4533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1. Take a Break 1">
  <p:cSld name="CUSTOM_9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7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3" name="Google Shape;1013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7. The End">
  <p:cSld name="CUSTOM_7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29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9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9"/>
          <p:cNvSpPr txBox="1"/>
          <p:nvPr/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5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48599" y="496138"/>
            <a:ext cx="5046801" cy="41512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Title Slide: Web Development">
  <p:cSld name="CUSTOM_2_3_1_1_1_1_1_2_1_2_1_1_1_1_2_2_1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30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56" name="Google Shape;56;p30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30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30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</a:t>
            </a:r>
            <a:endParaRPr b="0" i="0" sz="1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59" name="Google Shape;5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60" name="Google Shape;60;p30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30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30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3" name="Google Shape;63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6110" y="1231212"/>
            <a:ext cx="2286002" cy="1703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Slide: UX/UI Design">
  <p:cSld name="CUSTOM_2_3_1_1_1_1_1_2_1_2_1_1_1_1_2_2_1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31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66" name="Google Shape;66;p31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31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b="0" i="0" sz="1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68" name="Google Shape;6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69" name="Google Shape;69;p31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31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31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2" name="Google Shape;7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4735" y="1058550"/>
            <a:ext cx="2560322" cy="1920238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31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 Title Slide: Cybersecurity ">
  <p:cSld name="CUSTOM_2_3_1_1_1_1_1_2_1_2_1_1_1_1_2_2_1_1_1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32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76" name="Google Shape;76;p32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2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 Boot Camp</a:t>
            </a:r>
            <a:endParaRPr b="0" i="0" sz="18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8" name="Google Shape;78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79" name="Google Shape;79;p32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11887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32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00" lIns="2880350" spcFirstLastPara="1" rIns="45720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32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2" name="Google Shape;8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8010" y="1152144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32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 Trilogy Education Services, Inc. 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</p:sldLayoutIdLst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35.png"/><Relationship Id="rId5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Relationship Id="rId4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Relationship Id="rId4" Type="http://schemas.openxmlformats.org/officeDocument/2006/relationships/image" Target="../media/image3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3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"/>
          <p:cNvSpPr txBox="1"/>
          <p:nvPr>
            <p:ph type="title"/>
          </p:nvPr>
        </p:nvSpPr>
        <p:spPr>
          <a:xfrm>
            <a:off x="274350" y="170392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Capstone Engagement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100"/>
              <a:buNone/>
            </a:pPr>
            <a:r>
              <a:rPr lang="en" sz="3100">
                <a:latin typeface="Roboto"/>
                <a:ea typeface="Roboto"/>
                <a:cs typeface="Roboto"/>
                <a:sym typeface="Roboto"/>
              </a:rPr>
              <a:t>Assessment, Analysis, </a:t>
            </a:r>
            <a:br>
              <a:rPr lang="en" sz="3100">
                <a:latin typeface="Roboto"/>
                <a:ea typeface="Roboto"/>
                <a:cs typeface="Roboto"/>
                <a:sym typeface="Roboto"/>
              </a:rPr>
            </a:br>
            <a:r>
              <a:rPr lang="en" sz="3100">
                <a:latin typeface="Roboto"/>
                <a:ea typeface="Roboto"/>
                <a:cs typeface="Roboto"/>
                <a:sym typeface="Roboto"/>
              </a:rPr>
              <a:t>and Hardening of a Vulnerable System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9" name="Google Shape;1019;p1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1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Exploitation: Brute Force Attack</a:t>
            </a:r>
            <a:endParaRPr/>
          </a:p>
        </p:txBody>
      </p:sp>
      <p:sp>
        <p:nvSpPr>
          <p:cNvPr id="1127" name="Google Shape;1127;p1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28" name="Google Shape;1128;p10"/>
          <p:cNvSpPr/>
          <p:nvPr/>
        </p:nvSpPr>
        <p:spPr>
          <a:xfrm flipH="1">
            <a:off x="714542" y="1466713"/>
            <a:ext cx="2428500" cy="897061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9" name="Google Shape;1129;p10"/>
          <p:cNvSpPr txBox="1"/>
          <p:nvPr/>
        </p:nvSpPr>
        <p:spPr>
          <a:xfrm>
            <a:off x="723857" y="1480575"/>
            <a:ext cx="2371500" cy="897061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 used hydra to brute force into the target machine.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30" name="Google Shape;1130;p10"/>
          <p:cNvGrpSpPr/>
          <p:nvPr/>
        </p:nvGrpSpPr>
        <p:grpSpPr>
          <a:xfrm>
            <a:off x="598583" y="887903"/>
            <a:ext cx="533372" cy="533480"/>
            <a:chOff x="457200" y="1378813"/>
            <a:chExt cx="695400" cy="695450"/>
          </a:xfrm>
        </p:grpSpPr>
        <p:sp>
          <p:nvSpPr>
            <p:cNvPr id="1131" name="Google Shape;1131;p1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32" name="Google Shape;1132;p1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3" name="Google Shape;1133;p10"/>
          <p:cNvGrpSpPr/>
          <p:nvPr/>
        </p:nvGrpSpPr>
        <p:grpSpPr>
          <a:xfrm>
            <a:off x="598573" y="2393465"/>
            <a:ext cx="533372" cy="543880"/>
            <a:chOff x="-2984792" y="1169869"/>
            <a:chExt cx="695400" cy="709007"/>
          </a:xfrm>
        </p:grpSpPr>
        <p:sp>
          <p:nvSpPr>
            <p:cNvPr id="1134" name="Google Shape;1134;p10"/>
            <p:cNvSpPr/>
            <p:nvPr/>
          </p:nvSpPr>
          <p:spPr>
            <a:xfrm>
              <a:off x="-2984792" y="1169869"/>
              <a:ext cx="695400" cy="621301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35" name="Google Shape;1135;p10"/>
            <p:cNvSpPr/>
            <p:nvPr/>
          </p:nvSpPr>
          <p:spPr>
            <a:xfrm rot="10800000">
              <a:off x="-2801553" y="1690251"/>
              <a:ext cx="340324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6" name="Google Shape;1136;p10"/>
          <p:cNvSpPr/>
          <p:nvPr/>
        </p:nvSpPr>
        <p:spPr>
          <a:xfrm flipH="1">
            <a:off x="723857" y="2996662"/>
            <a:ext cx="2428500" cy="953816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7" name="Google Shape;1137;p10"/>
          <p:cNvSpPr txBox="1"/>
          <p:nvPr/>
        </p:nvSpPr>
        <p:spPr>
          <a:xfrm>
            <a:off x="666857" y="2850678"/>
            <a:ext cx="2428500" cy="110996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Using the rockyou.txt wordlist in hydra, I started a brute force login of ashton’s account.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38" name="Google Shape;1138;p10"/>
          <p:cNvGrpSpPr/>
          <p:nvPr/>
        </p:nvGrpSpPr>
        <p:grpSpPr>
          <a:xfrm>
            <a:off x="3744385" y="887904"/>
            <a:ext cx="533372" cy="533480"/>
            <a:chOff x="457200" y="1378813"/>
            <a:chExt cx="695400" cy="695450"/>
          </a:xfrm>
        </p:grpSpPr>
        <p:sp>
          <p:nvSpPr>
            <p:cNvPr id="1139" name="Google Shape;1139;p1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40" name="Google Shape;1140;p1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41" name="Google Shape;114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28441" y="1431034"/>
            <a:ext cx="4428776" cy="32253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6" name="Google Shape;114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147" name="Google Shape;1147;p11"/>
          <p:cNvSpPr txBox="1"/>
          <p:nvPr>
            <p:ph type="title"/>
          </p:nvPr>
        </p:nvSpPr>
        <p:spPr>
          <a:xfrm>
            <a:off x="274325" y="1687275"/>
            <a:ext cx="8595300" cy="8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Blue Team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Log Analysis and </a:t>
            </a:r>
            <a:br>
              <a:rPr lang="en" sz="34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Attack Characterization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48" name="Google Shape;1148;p11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1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Analysis: Identifying the Port Scan</a:t>
            </a:r>
            <a:endParaRPr/>
          </a:p>
        </p:txBody>
      </p:sp>
      <p:sp>
        <p:nvSpPr>
          <p:cNvPr id="1154" name="Google Shape;1154;p1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55" name="Google Shape;1155;p12"/>
          <p:cNvSpPr txBox="1"/>
          <p:nvPr>
            <p:ph idx="1" type="subTitle"/>
          </p:nvPr>
        </p:nvSpPr>
        <p:spPr>
          <a:xfrm>
            <a:off x="3712025" y="675975"/>
            <a:ext cx="49110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What time did the port scan occur? </a:t>
            </a:r>
            <a:r>
              <a:rPr lang="en" sz="1200" u="sng"/>
              <a:t>18:27 on 1/27/2022</a:t>
            </a:r>
            <a:endParaRPr sz="1200" u="sng"/>
          </a:p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What indicates that this was a port scan? </a:t>
            </a:r>
            <a:r>
              <a:rPr lang="en" sz="1200" u="sng"/>
              <a:t>The amount of requests, in numerical order.</a:t>
            </a:r>
            <a:endParaRPr sz="1200" u="sng"/>
          </a:p>
        </p:txBody>
      </p:sp>
      <p:pic>
        <p:nvPicPr>
          <p:cNvPr id="1156" name="Google Shape;115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1300" y="835137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le&#10;&#10;Description automatically generated" id="1157" name="Google Shape;1157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864" y="1265852"/>
            <a:ext cx="4024137" cy="1955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8" name="Google Shape;1158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54274" y="2499235"/>
            <a:ext cx="5022376" cy="16422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13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Analysis: Finding the Request for the Hidden Directory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64" name="Google Shape;1164;p13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65" name="Google Shape;1165;p13"/>
          <p:cNvSpPr txBox="1"/>
          <p:nvPr>
            <p:ph idx="1" type="subTitle"/>
          </p:nvPr>
        </p:nvSpPr>
        <p:spPr>
          <a:xfrm>
            <a:off x="1555846" y="741300"/>
            <a:ext cx="536357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What time did the request occur? </a:t>
            </a:r>
            <a:r>
              <a:rPr lang="en" sz="1200" u="sng"/>
              <a:t>01/29/2022 @ 02:48</a:t>
            </a:r>
            <a:endParaRPr u="sng"/>
          </a:p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How many requests were made? </a:t>
            </a:r>
            <a:r>
              <a:rPr lang="en" sz="1200" u="sng"/>
              <a:t>16886 requests</a:t>
            </a:r>
            <a:endParaRPr sz="1200" u="sng"/>
          </a:p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Which files were requested? </a:t>
            </a:r>
            <a:r>
              <a:rPr lang="en" sz="1200" u="sng"/>
              <a:t>The company secret folder</a:t>
            </a:r>
            <a:r>
              <a:rPr lang="en" sz="1200"/>
              <a:t> </a:t>
            </a:r>
            <a:endParaRPr/>
          </a:p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What did they contain? </a:t>
            </a:r>
            <a:r>
              <a:rPr lang="en" sz="1200" u="sng"/>
              <a:t>Employee information leading to device being </a:t>
            </a:r>
            <a:r>
              <a:rPr lang="en" sz="1200" u="sng"/>
              <a:t>compromised</a:t>
            </a:r>
            <a:r>
              <a:rPr lang="en" sz="1200" u="sng"/>
              <a:t>.</a:t>
            </a:r>
            <a:endParaRPr sz="1200" u="sng"/>
          </a:p>
        </p:txBody>
      </p:sp>
      <p:pic>
        <p:nvPicPr>
          <p:cNvPr id="1166" name="Google Shape;116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5846" y="1061537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text, application&#10;&#10;Description automatically generated" id="1167" name="Google Shape;1167;p13"/>
          <p:cNvPicPr preferRelativeResize="0"/>
          <p:nvPr/>
        </p:nvPicPr>
        <p:blipFill rotWithShape="1">
          <a:blip r:embed="rId4">
            <a:alphaModFix/>
          </a:blip>
          <a:srcRect b="0" l="0" r="0" t="7929"/>
          <a:stretch/>
        </p:blipFill>
        <p:spPr>
          <a:xfrm>
            <a:off x="275692" y="1801504"/>
            <a:ext cx="8622648" cy="3123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1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Analysis: Uncovering the Brute Force Attack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73" name="Google Shape;1173;p1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74" name="Google Shape;1174;p14"/>
          <p:cNvSpPr/>
          <p:nvPr/>
        </p:nvSpPr>
        <p:spPr>
          <a:xfrm>
            <a:off x="367350" y="1467800"/>
            <a:ext cx="8409300" cy="2384100"/>
          </a:xfrm>
          <a:prstGeom prst="rect">
            <a:avLst/>
          </a:prstGeom>
          <a:solidFill>
            <a:srgbClr val="1D8BE6">
              <a:alpha val="1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[Insert Here]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Include a screenshot of Kibana logs depicting the brute force attack. 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5" name="Google Shape;1175;p14"/>
          <p:cNvSpPr txBox="1"/>
          <p:nvPr>
            <p:ph idx="1" type="subTitle"/>
          </p:nvPr>
        </p:nvSpPr>
        <p:spPr>
          <a:xfrm>
            <a:off x="3663050" y="741300"/>
            <a:ext cx="5791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How many requests were made in the attack? </a:t>
            </a:r>
            <a:r>
              <a:rPr lang="en" sz="1200" u="sng"/>
              <a:t>16876 hits</a:t>
            </a:r>
            <a:endParaRPr sz="1200" u="sng"/>
          </a:p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How many requests had been made before the attacker </a:t>
            </a:r>
            <a:br>
              <a:rPr lang="en" sz="1200"/>
            </a:br>
            <a:r>
              <a:rPr lang="en" sz="1200"/>
              <a:t>discovered the password? </a:t>
            </a:r>
            <a:r>
              <a:rPr lang="en" sz="1200" u="sng"/>
              <a:t>16875 attempts</a:t>
            </a:r>
            <a:endParaRPr sz="1200" u="sng"/>
          </a:p>
        </p:txBody>
      </p:sp>
      <p:pic>
        <p:nvPicPr>
          <p:cNvPr id="1176" name="Google Shape;117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1300" y="835137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text, application, email&#10;&#10;Description automatically generated" id="1177" name="Google Shape;117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7350" y="1385248"/>
            <a:ext cx="8517343" cy="3423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Analysis: Finding the WebDAV Connection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83" name="Google Shape;1183;p1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84" name="Google Shape;1184;p15"/>
          <p:cNvSpPr/>
          <p:nvPr/>
        </p:nvSpPr>
        <p:spPr>
          <a:xfrm>
            <a:off x="2423125" y="1880350"/>
            <a:ext cx="3844800" cy="1971600"/>
          </a:xfrm>
          <a:prstGeom prst="rect">
            <a:avLst/>
          </a:prstGeom>
          <a:solidFill>
            <a:srgbClr val="1D8BE6">
              <a:alpha val="1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[Insert Here]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Add a screenshot of Kibana logs depicting the WebDAV connection. 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5" name="Google Shape;1185;p15"/>
          <p:cNvSpPr txBox="1"/>
          <p:nvPr>
            <p:ph idx="1" type="subTitle"/>
          </p:nvPr>
        </p:nvSpPr>
        <p:spPr>
          <a:xfrm>
            <a:off x="3663050" y="741300"/>
            <a:ext cx="5791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How many requests were made to this directory? 2</a:t>
            </a:r>
            <a:endParaRPr sz="1200"/>
          </a:p>
          <a:p>
            <a:pPr indent="-167640" lvl="0" marL="3200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Which files were requested? </a:t>
            </a:r>
            <a:r>
              <a:rPr lang="en" sz="1200" u="sng"/>
              <a:t>Secret File from Company_folder</a:t>
            </a:r>
            <a:endParaRPr sz="1200" u="sng"/>
          </a:p>
        </p:txBody>
      </p:sp>
      <p:pic>
        <p:nvPicPr>
          <p:cNvPr id="1186" name="Google Shape;118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1300" y="835137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7" name="Google Shape;1187;p15"/>
          <p:cNvPicPr preferRelativeResize="0"/>
          <p:nvPr/>
        </p:nvPicPr>
        <p:blipFill rotWithShape="1">
          <a:blip r:embed="rId4">
            <a:alphaModFix/>
          </a:blip>
          <a:srcRect b="35868" l="0" r="0" t="0"/>
          <a:stretch/>
        </p:blipFill>
        <p:spPr>
          <a:xfrm>
            <a:off x="1395500" y="1433350"/>
            <a:ext cx="6061599" cy="329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2" name="Google Shape;119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193" name="Google Shape;1193;p16"/>
          <p:cNvSpPr txBox="1"/>
          <p:nvPr>
            <p:ph type="title"/>
          </p:nvPr>
        </p:nvSpPr>
        <p:spPr>
          <a:xfrm>
            <a:off x="274325" y="1631275"/>
            <a:ext cx="8595300" cy="20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Blue Team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Proposed Alarms and </a:t>
            </a:r>
            <a:br>
              <a:rPr lang="en" sz="34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Mitigation Strategies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94" name="Google Shape;1194;p16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1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Mitigation: Blocking the Port Scan</a:t>
            </a:r>
            <a:endParaRPr/>
          </a:p>
        </p:txBody>
      </p:sp>
      <p:sp>
        <p:nvSpPr>
          <p:cNvPr id="1200" name="Google Shape;1200;p17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201" name="Google Shape;1201;p17"/>
          <p:cNvSpPr txBox="1"/>
          <p:nvPr>
            <p:ph idx="2" type="subTitle"/>
          </p:nvPr>
        </p:nvSpPr>
        <p:spPr>
          <a:xfrm>
            <a:off x="-12300" y="1602450"/>
            <a:ext cx="4298400" cy="30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kind of alarm can be set to detect future port scans?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Alarm could be set to detect incremental port connections.</a:t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threshold would you set to activate this alarm?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Within 30 seconds, or large number of attempts.</a:t>
            </a:r>
            <a:endParaRPr sz="1400" u="sng"/>
          </a:p>
        </p:txBody>
      </p:sp>
      <p:sp>
        <p:nvSpPr>
          <p:cNvPr id="1202" name="Google Shape;1202;p17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configurations can be set on the host to mitigate port scans?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Disable ICMP within the firewall</a:t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Describe the solution. If possible, provide required command lines. 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Use firewalld to disable ICMP within the public zone.</a:t>
            </a:r>
            <a:endParaRPr sz="1400" u="sng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1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Mitigation: Finding the Request for the Hidden Directory</a:t>
            </a:r>
            <a:endParaRPr/>
          </a:p>
        </p:txBody>
      </p:sp>
      <p:sp>
        <p:nvSpPr>
          <p:cNvPr id="1208" name="Google Shape;1208;p1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209" name="Google Shape;1209;p18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kind of alarm can be set to detect future unauthorized access?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Whitelist who can have access. Secure the directory behind password and 2FA</a:t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What threshold would you set to activate this alarm?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Any access from non-whitelist IP</a:t>
            </a:r>
            <a:endParaRPr sz="1400" u="sng"/>
          </a:p>
        </p:txBody>
      </p:sp>
      <p:sp>
        <p:nvSpPr>
          <p:cNvPr id="1210" name="Google Shape;1210;p18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configuration can be set on the host to block unwanted access?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Block all unauthorized outside access.</a:t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Describe the solution. If possible, provide required command lines. 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Remove public data from website</a:t>
            </a:r>
            <a:endParaRPr sz="1400" u="sng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1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Mitigation: Preventing Brute Force Attacks</a:t>
            </a:r>
            <a:endParaRPr/>
          </a:p>
        </p:txBody>
      </p:sp>
      <p:sp>
        <p:nvSpPr>
          <p:cNvPr id="1216" name="Google Shape;1216;p19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217" name="Google Shape;1217;p19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kind of alarm can be set to detect future brute force attacks?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After so many number of incorrect login attempts.</a:t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What threshold would you set to activate this alarm?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Block after 10 attempts Then lockout for progressively more time. Force 2FA after lockout.</a:t>
            </a:r>
            <a:endParaRPr sz="1400" u="sng"/>
          </a:p>
        </p:txBody>
      </p:sp>
      <p:sp>
        <p:nvSpPr>
          <p:cNvPr id="1218" name="Google Shape;1218;p19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configuration can be set on the host to block brute force attacks?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Block attempts to access network after so many tries.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Describe the solution. If possible, provide the required command line(s).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Blocking the user agents or byte count as another blocking option.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Table of Contents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025" name="Google Shape;1025;p2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This document contains the following sections:</a:t>
            </a:r>
            <a:endParaRPr/>
          </a:p>
        </p:txBody>
      </p:sp>
      <p:sp>
        <p:nvSpPr>
          <p:cNvPr id="1026" name="Google Shape;1026;p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027" name="Google Shape;1027;p2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8" name="Google Shape;1028;p2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029" name="Google Shape;1029;p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000000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30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0" name="Google Shape;1030;p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1" name="Google Shape;1031;p2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032" name="Google Shape;1032;p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3" name="Google Shape;1033;p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4" name="Google Shape;1034;p2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035" name="Google Shape;1035;p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6" name="Google Shape;1036;p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7" name="Google Shape;1037;p2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038" name="Google Shape;1038;p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" sz="30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30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9" name="Google Shape;1039;p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0" name="Google Shape;1040;p2"/>
          <p:cNvSpPr txBox="1"/>
          <p:nvPr/>
        </p:nvSpPr>
        <p:spPr>
          <a:xfrm>
            <a:off x="-12450" y="13788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Network Topology</a:t>
            </a:r>
            <a:endParaRPr b="1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1" name="Google Shape;1041;p2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" name="Google Shape;1042;p2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3" name="Google Shape;1043;p2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" name="Google Shape;1044;p2"/>
          <p:cNvSpPr txBox="1"/>
          <p:nvPr/>
        </p:nvSpPr>
        <p:spPr>
          <a:xfrm>
            <a:off x="-124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 Team</a:t>
            </a: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Security Assessment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5" name="Google Shape;1045;p2"/>
          <p:cNvSpPr txBox="1"/>
          <p:nvPr/>
        </p:nvSpPr>
        <p:spPr>
          <a:xfrm>
            <a:off x="15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Blue Team</a:t>
            </a: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Log Analysis and Attack Characterization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6" name="Google Shape;1046;p2"/>
          <p:cNvSpPr txBox="1"/>
          <p:nvPr/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554475" spcFirstLastPara="1" rIns="45720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Hardening</a:t>
            </a: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Proposed Alarms and Mitigation Strategies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2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Mitigation: Detecting the WebDAV Connection</a:t>
            </a:r>
            <a:endParaRPr/>
          </a:p>
        </p:txBody>
      </p:sp>
      <p:sp>
        <p:nvSpPr>
          <p:cNvPr id="1224" name="Google Shape;1224;p20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225" name="Google Shape;1225;p20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kind of alarm can be set to detect future access to this directory?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Alert anytime someone accesses the Webdav directory.</a:t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What threshold would you set to activate this alarm?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Any access at all.</a:t>
            </a:r>
            <a:endParaRPr sz="1400" u="sng"/>
          </a:p>
        </p:txBody>
      </p:sp>
      <p:sp>
        <p:nvSpPr>
          <p:cNvPr id="1226" name="Google Shape;1226;p20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configuration can be set on the host to control access?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Whitelist Ips to specific developers who need the access to make changes to the website.</a:t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Describe the solution. If possible, provide the required command line(s). 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Block all access except for the few who need access.</a:t>
            </a:r>
            <a:endParaRPr sz="1400" u="sng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2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Mitigation: Identifying Reverse Shell Uploads</a:t>
            </a:r>
            <a:endParaRPr/>
          </a:p>
        </p:txBody>
      </p:sp>
      <p:sp>
        <p:nvSpPr>
          <p:cNvPr id="1232" name="Google Shape;1232;p21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233" name="Google Shape;1233;p21"/>
          <p:cNvSpPr txBox="1"/>
          <p:nvPr>
            <p:ph idx="2" type="subTitle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kind of alarm can be set to detect future file uploads?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An alarm for any file that is uploaded to Webdav.</a:t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What threshold would you set to activate this alarm?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1. No files should be edited from this folder.</a:t>
            </a:r>
            <a:endParaRPr sz="1400" u="sng"/>
          </a:p>
        </p:txBody>
      </p:sp>
      <p:sp>
        <p:nvSpPr>
          <p:cNvPr id="1234" name="Google Shape;1234;p21"/>
          <p:cNvSpPr txBox="1"/>
          <p:nvPr>
            <p:ph idx="3" type="subTitle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What configuration can be set on the host to block file uploads?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chemeClr val="dk1"/>
                </a:solidFill>
              </a:rPr>
              <a:t>Secure all important files into a vault. Restrict file uploads to the server.</a:t>
            </a:r>
            <a:endParaRPr sz="14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Describe the solution. If possible, provide the required command line. 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u="sng"/>
              <a:t>Another solution is to disable all file uploads to the website/server</a:t>
            </a:r>
            <a:endParaRPr sz="1400" u="sng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3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Network Topology </a:t>
            </a:r>
            <a:endParaRPr/>
          </a:p>
        </p:txBody>
      </p:sp>
      <p:sp>
        <p:nvSpPr>
          <p:cNvPr id="1052" name="Google Shape;1052;p3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4"/>
          <p:cNvSpPr txBox="1"/>
          <p:nvPr>
            <p:ph idx="3" type="subTitle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  <a:noFill/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b="1"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 Range: 192.168.1.0/24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Netmask: 255.255.255.0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Gateway: 192.168.1.1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Roboto Black"/>
                <a:ea typeface="Roboto Black"/>
                <a:cs typeface="Roboto Black"/>
                <a:sym typeface="Roboto Black"/>
              </a:rPr>
              <a:t>Machines</a:t>
            </a:r>
            <a:endParaRPr sz="1100"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IPv4: 192.168.1.90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OS: Linux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Hostname: Kali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IPv4: 192.168.1.105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OS: Ubuntu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Hostname: Capstone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IPv4:192.168.1.100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OS: Ubuntu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Hostname: ELK server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IPv4: 192.168.1.1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OS: Windows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Hostname: Hyper-V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1058" name="Google Shape;1058;p4"/>
          <p:cNvSpPr txBox="1"/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Network Topology</a:t>
            </a:r>
            <a:endParaRPr/>
          </a:p>
        </p:txBody>
      </p:sp>
      <p:sp>
        <p:nvSpPr>
          <p:cNvPr id="1059" name="Google Shape;1059;p4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pic>
        <p:nvPicPr>
          <p:cNvPr id="1060" name="Google Shape;106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4626" y="755075"/>
            <a:ext cx="6643635" cy="3695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5" name="Google Shape;106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066" name="Google Shape;1066;p5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7" name="Google Shape;1067;p5"/>
          <p:cNvSpPr txBox="1"/>
          <p:nvPr>
            <p:ph type="title"/>
          </p:nvPr>
        </p:nvSpPr>
        <p:spPr>
          <a:xfrm>
            <a:off x="274325" y="1851100"/>
            <a:ext cx="8595300" cy="10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Red Team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Security Assessment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68" name="Google Shape;1068;p5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6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Recon: Describing the Target</a:t>
            </a:r>
            <a:endParaRPr/>
          </a:p>
        </p:txBody>
      </p:sp>
      <p:sp>
        <p:nvSpPr>
          <p:cNvPr id="1074" name="Google Shape;1074;p6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Nmap identified the following hosts on the network: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75" name="Google Shape;1075;p6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graphicFrame>
        <p:nvGraphicFramePr>
          <p:cNvPr id="1076" name="Google Shape;1076;p6"/>
          <p:cNvGraphicFramePr/>
          <p:nvPr/>
        </p:nvGraphicFramePr>
        <p:xfrm>
          <a:off x="419800" y="119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{FFA7D381-9302-4DC5-B145-CF9308869DF3}</a:tableStyleId>
              </a:tblPr>
              <a:tblGrid>
                <a:gridCol w="2782200"/>
                <a:gridCol w="2782200"/>
                <a:gridCol w="2782200"/>
              </a:tblGrid>
              <a:tr h="403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Hostname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IP Address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Role on Network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Hyper-V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Virtual Machine Manager.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Capstone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192.168.1.100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Forwards logs to the ELK server. Used to test alerts.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ELK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192.168.1.105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Holds Kibana dashboards.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Kali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192.168.1.90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Attacking machine.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Vulnerability Assessment</a:t>
            </a:r>
            <a:endParaRPr/>
          </a:p>
        </p:txBody>
      </p:sp>
      <p:sp>
        <p:nvSpPr>
          <p:cNvPr id="1082" name="Google Shape;1082;p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200" spcFirstLastPara="1" rIns="45720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The assessment uncovered the following critical vulnerabilities in the target:</a:t>
            </a:r>
            <a:endParaRPr/>
          </a:p>
        </p:txBody>
      </p:sp>
      <p:sp>
        <p:nvSpPr>
          <p:cNvPr id="1083" name="Google Shape;1083;p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graphicFrame>
        <p:nvGraphicFramePr>
          <p:cNvPr id="1084" name="Google Shape;1084;p7"/>
          <p:cNvGraphicFramePr/>
          <p:nvPr/>
        </p:nvGraphicFramePr>
        <p:xfrm>
          <a:off x="457200" y="1201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{FFA7D381-9302-4DC5-B145-CF9308869DF3}</a:tableStyleId>
              </a:tblPr>
              <a:tblGrid>
                <a:gridCol w="2797450"/>
                <a:gridCol w="2787500"/>
                <a:gridCol w="2787500"/>
              </a:tblGrid>
              <a:tr h="397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b="1" sz="1400" u="none" cap="none" strike="noStrike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 anchor="ctr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0000"/>
                    </a:solidFill>
                  </a:tcPr>
                </a:tc>
              </a:tr>
              <a:tr h="76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i="0"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Port Scan</a:t>
                      </a:r>
                      <a:endParaRPr i="1"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i="0"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Scanning ports to see what ports are open and closed. It can also detect service/version types.</a:t>
                      </a:r>
                      <a:endParaRPr i="0"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i="0"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Allows the attacker to gather information on open ports. 22 and 9200</a:t>
                      </a:r>
                      <a:endParaRPr i="0"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Webdav and hidden directory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These directories had password hashes that gave the attacker access into the webdav to make changes.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An LFI vulnerability allows attackers to gain access to sensitive credentials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Brute force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Uses trial-and-error to guess login info, encryption keys, or find hidden web pages.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Allowed attack to guess login info to gain access to device.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Reverse shell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Attacker was able to upload a malicious php file to the website.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Outbound connection was detected and eventually gave the attacker root access to the device.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82875" marL="182875">
                    <a:lnL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7C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Exploitation: Port Scan</a:t>
            </a:r>
            <a:endParaRPr/>
          </a:p>
        </p:txBody>
      </p:sp>
      <p:sp>
        <p:nvSpPr>
          <p:cNvPr id="1090" name="Google Shape;1090;p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091" name="Google Shape;1091;p8"/>
          <p:cNvSpPr/>
          <p:nvPr/>
        </p:nvSpPr>
        <p:spPr>
          <a:xfrm flipH="1">
            <a:off x="953835" y="1179787"/>
            <a:ext cx="2428500" cy="1567425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2" name="Google Shape;1092;p8"/>
          <p:cNvSpPr txBox="1"/>
          <p:nvPr/>
        </p:nvSpPr>
        <p:spPr>
          <a:xfrm>
            <a:off x="922589" y="1224636"/>
            <a:ext cx="2371500" cy="1477729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Which tool or techniques did you use?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-"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Nmap</a:t>
            </a:r>
            <a:endParaRPr/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-"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Arguments –s and -V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93" name="Google Shape;1093;p8"/>
          <p:cNvGrpSpPr/>
          <p:nvPr/>
        </p:nvGrpSpPr>
        <p:grpSpPr>
          <a:xfrm>
            <a:off x="457181" y="887903"/>
            <a:ext cx="533372" cy="533480"/>
            <a:chOff x="457200" y="1378813"/>
            <a:chExt cx="695400" cy="695450"/>
          </a:xfrm>
        </p:grpSpPr>
        <p:sp>
          <p:nvSpPr>
            <p:cNvPr id="1094" name="Google Shape;1094;p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095" name="Google Shape;1095;p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6" name="Google Shape;1096;p8"/>
          <p:cNvGrpSpPr/>
          <p:nvPr/>
        </p:nvGrpSpPr>
        <p:grpSpPr>
          <a:xfrm>
            <a:off x="5055291" y="833121"/>
            <a:ext cx="533372" cy="533480"/>
            <a:chOff x="457200" y="1378813"/>
            <a:chExt cx="695400" cy="695450"/>
          </a:xfrm>
        </p:grpSpPr>
        <p:sp>
          <p:nvSpPr>
            <p:cNvPr id="1097" name="Google Shape;1097;p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098" name="Google Shape;1098;p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9" name="Google Shape;1099;p8"/>
          <p:cNvSpPr/>
          <p:nvPr/>
        </p:nvSpPr>
        <p:spPr>
          <a:xfrm flipH="1">
            <a:off x="4238943" y="1399648"/>
            <a:ext cx="2428500" cy="1244085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0" name="Google Shape;1100;p8"/>
          <p:cNvSpPr txBox="1"/>
          <p:nvPr/>
        </p:nvSpPr>
        <p:spPr>
          <a:xfrm>
            <a:off x="4330601" y="1367697"/>
            <a:ext cx="2428500" cy="122179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 found out that ports 22 and 9200 were open, and what service/version was running.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Graphical user interface, text&#10;&#10;Description automatically generated" id="1101" name="Google Shape;110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5321" y="2813306"/>
            <a:ext cx="6724279" cy="2004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200" spcFirstLastPara="1" rIns="27430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dk1"/>
                </a:solidFill>
              </a:rPr>
              <a:t>Exploitation: Unauthorized File Upload through Webdav</a:t>
            </a:r>
            <a:endParaRPr/>
          </a:p>
        </p:txBody>
      </p:sp>
      <p:sp>
        <p:nvSpPr>
          <p:cNvPr id="1107" name="Google Shape;1107;p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430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1108" name="Google Shape;1108;p9"/>
          <p:cNvSpPr/>
          <p:nvPr/>
        </p:nvSpPr>
        <p:spPr>
          <a:xfrm flipH="1">
            <a:off x="724275" y="1480575"/>
            <a:ext cx="2428500" cy="3154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9" name="Google Shape;1109;p9"/>
          <p:cNvSpPr txBox="1"/>
          <p:nvPr/>
        </p:nvSpPr>
        <p:spPr>
          <a:xfrm>
            <a:off x="724275" y="1480624"/>
            <a:ext cx="2371500" cy="3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Accessed Webdav to get the password hash.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Crackstation.net was used to crack hash.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After cracking hash, I gained access to webdav to upload malicious file.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10" name="Google Shape;1110;p9"/>
          <p:cNvGrpSpPr/>
          <p:nvPr/>
        </p:nvGrpSpPr>
        <p:grpSpPr>
          <a:xfrm>
            <a:off x="457181" y="887903"/>
            <a:ext cx="533372" cy="533480"/>
            <a:chOff x="457200" y="1378813"/>
            <a:chExt cx="695400" cy="695450"/>
          </a:xfrm>
        </p:grpSpPr>
        <p:sp>
          <p:nvSpPr>
            <p:cNvPr id="1111" name="Google Shape;1111;p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b="0" i="0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12" name="Google Shape;1112;p9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3" name="Google Shape;1113;p9"/>
          <p:cNvGrpSpPr/>
          <p:nvPr/>
        </p:nvGrpSpPr>
        <p:grpSpPr>
          <a:xfrm>
            <a:off x="3683412" y="882547"/>
            <a:ext cx="605719" cy="476601"/>
            <a:chOff x="3636040" y="1339440"/>
            <a:chExt cx="789725" cy="621301"/>
          </a:xfrm>
        </p:grpSpPr>
        <p:sp>
          <p:nvSpPr>
            <p:cNvPr id="1114" name="Google Shape;1114;p9"/>
            <p:cNvSpPr/>
            <p:nvPr/>
          </p:nvSpPr>
          <p:spPr>
            <a:xfrm>
              <a:off x="3636040" y="1339440"/>
              <a:ext cx="695400" cy="621301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b="0" i="0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15" name="Google Shape;1115;p9"/>
            <p:cNvSpPr/>
            <p:nvPr/>
          </p:nvSpPr>
          <p:spPr>
            <a:xfrm rot="5400000">
              <a:off x="4161301" y="1573987"/>
              <a:ext cx="340280" cy="188649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6" name="Google Shape;1116;p9"/>
          <p:cNvSpPr/>
          <p:nvPr/>
        </p:nvSpPr>
        <p:spPr>
          <a:xfrm flipH="1">
            <a:off x="4410945" y="696343"/>
            <a:ext cx="2428500" cy="1178398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Google Shape;1117;p9"/>
          <p:cNvSpPr txBox="1"/>
          <p:nvPr/>
        </p:nvSpPr>
        <p:spPr>
          <a:xfrm>
            <a:off x="4410945" y="586848"/>
            <a:ext cx="2428500" cy="1178398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Using Webdav I was able to crack a found password. This access allows me to upload a .php file.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18" name="Google Shape;1118;p9"/>
          <p:cNvGrpSpPr/>
          <p:nvPr/>
        </p:nvGrpSpPr>
        <p:grpSpPr>
          <a:xfrm>
            <a:off x="3611066" y="2661299"/>
            <a:ext cx="605718" cy="476600"/>
            <a:chOff x="-2746472" y="5934301"/>
            <a:chExt cx="789724" cy="621301"/>
          </a:xfrm>
        </p:grpSpPr>
        <p:sp>
          <p:nvSpPr>
            <p:cNvPr id="1119" name="Google Shape;1119;p9"/>
            <p:cNvSpPr/>
            <p:nvPr/>
          </p:nvSpPr>
          <p:spPr>
            <a:xfrm>
              <a:off x="-2746472" y="5934301"/>
              <a:ext cx="695400" cy="621301"/>
            </a:xfrm>
            <a:prstGeom prst="roundRect">
              <a:avLst>
                <a:gd fmla="val 16667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" sz="2100" u="none" cap="none" strike="noStrike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b="0" i="0" sz="21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20" name="Google Shape;1120;p9"/>
            <p:cNvSpPr/>
            <p:nvPr/>
          </p:nvSpPr>
          <p:spPr>
            <a:xfrm rot="5400000">
              <a:off x="-2221213" y="6154826"/>
              <a:ext cx="340280" cy="188649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Graphical user interface, text&#10;&#10;Description automatically generated" id="1121" name="Google Shape;112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62606" y="1874741"/>
            <a:ext cx="4733627" cy="3239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Erik Nelson</dc:creator>
</cp:coreProperties>
</file>